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75" r:id="rId1"/>
  </p:sldMasterIdLst>
  <p:notesMasterIdLst>
    <p:notesMasterId r:id="rId33"/>
  </p:notesMasterIdLst>
  <p:handoutMasterIdLst>
    <p:handoutMasterId r:id="rId34"/>
  </p:handoutMasterIdLst>
  <p:sldIdLst>
    <p:sldId id="609" r:id="rId2"/>
    <p:sldId id="784" r:id="rId3"/>
    <p:sldId id="785" r:id="rId4"/>
    <p:sldId id="848" r:id="rId5"/>
    <p:sldId id="849" r:id="rId6"/>
    <p:sldId id="847" r:id="rId7"/>
    <p:sldId id="846" r:id="rId8"/>
    <p:sldId id="843" r:id="rId9"/>
    <p:sldId id="829" r:id="rId10"/>
    <p:sldId id="830" r:id="rId11"/>
    <p:sldId id="831" r:id="rId12"/>
    <p:sldId id="833" r:id="rId13"/>
    <p:sldId id="834" r:id="rId14"/>
    <p:sldId id="844" r:id="rId15"/>
    <p:sldId id="845" r:id="rId16"/>
    <p:sldId id="803" r:id="rId17"/>
    <p:sldId id="786" r:id="rId18"/>
    <p:sldId id="836" r:id="rId19"/>
    <p:sldId id="837" r:id="rId20"/>
    <p:sldId id="838" r:id="rId21"/>
    <p:sldId id="842" r:id="rId22"/>
    <p:sldId id="790" r:id="rId23"/>
    <p:sldId id="780" r:id="rId24"/>
    <p:sldId id="783" r:id="rId25"/>
    <p:sldId id="788" r:id="rId26"/>
    <p:sldId id="761" r:id="rId27"/>
    <p:sldId id="762" r:id="rId28"/>
    <p:sldId id="763" r:id="rId29"/>
    <p:sldId id="743" r:id="rId30"/>
    <p:sldId id="789" r:id="rId31"/>
    <p:sldId id="779" r:id="rId32"/>
  </p:sldIdLst>
  <p:sldSz cx="9144000" cy="6858000" type="screen4x3"/>
  <p:notesSz cx="6662738" cy="9832975"/>
  <p:defaultTextStyle>
    <a:defPPr>
      <a:defRPr lang="en-US"/>
    </a:defPPr>
    <a:lvl1pPr algn="ctr" rtl="0" fontAlgn="base">
      <a:lnSpc>
        <a:spcPct val="90000"/>
      </a:lnSpc>
      <a:spcBef>
        <a:spcPct val="50000"/>
      </a:spcBef>
      <a:spcAft>
        <a:spcPct val="0"/>
      </a:spcAft>
      <a:defRPr sz="3200" b="1" kern="1200">
        <a:solidFill>
          <a:srgbClr val="FF9900"/>
        </a:solidFill>
        <a:effectLst>
          <a:outerShdw blurRad="38100" dist="38100" dir="2700000" algn="tl">
            <a:srgbClr val="000000">
              <a:alpha val="43137"/>
            </a:srgbClr>
          </a:outerShdw>
        </a:effectLst>
        <a:latin typeface="Arial" charset="0"/>
        <a:ea typeface="+mn-ea"/>
        <a:cs typeface="+mn-cs"/>
      </a:defRPr>
    </a:lvl1pPr>
    <a:lvl2pPr marL="457200" algn="ctr" rtl="0" fontAlgn="base">
      <a:lnSpc>
        <a:spcPct val="90000"/>
      </a:lnSpc>
      <a:spcBef>
        <a:spcPct val="50000"/>
      </a:spcBef>
      <a:spcAft>
        <a:spcPct val="0"/>
      </a:spcAft>
      <a:defRPr sz="3200" b="1" kern="1200">
        <a:solidFill>
          <a:srgbClr val="FF9900"/>
        </a:solidFill>
        <a:effectLst>
          <a:outerShdw blurRad="38100" dist="38100" dir="2700000" algn="tl">
            <a:srgbClr val="000000">
              <a:alpha val="43137"/>
            </a:srgbClr>
          </a:outerShdw>
        </a:effectLst>
        <a:latin typeface="Arial" charset="0"/>
        <a:ea typeface="+mn-ea"/>
        <a:cs typeface="+mn-cs"/>
      </a:defRPr>
    </a:lvl2pPr>
    <a:lvl3pPr marL="914400" algn="ctr" rtl="0" fontAlgn="base">
      <a:lnSpc>
        <a:spcPct val="90000"/>
      </a:lnSpc>
      <a:spcBef>
        <a:spcPct val="50000"/>
      </a:spcBef>
      <a:spcAft>
        <a:spcPct val="0"/>
      </a:spcAft>
      <a:defRPr sz="3200" b="1" kern="1200">
        <a:solidFill>
          <a:srgbClr val="FF9900"/>
        </a:solidFill>
        <a:effectLst>
          <a:outerShdw blurRad="38100" dist="38100" dir="2700000" algn="tl">
            <a:srgbClr val="000000">
              <a:alpha val="43137"/>
            </a:srgbClr>
          </a:outerShdw>
        </a:effectLst>
        <a:latin typeface="Arial" charset="0"/>
        <a:ea typeface="+mn-ea"/>
        <a:cs typeface="+mn-cs"/>
      </a:defRPr>
    </a:lvl3pPr>
    <a:lvl4pPr marL="1371600" algn="ctr" rtl="0" fontAlgn="base">
      <a:lnSpc>
        <a:spcPct val="90000"/>
      </a:lnSpc>
      <a:spcBef>
        <a:spcPct val="50000"/>
      </a:spcBef>
      <a:spcAft>
        <a:spcPct val="0"/>
      </a:spcAft>
      <a:defRPr sz="3200" b="1" kern="1200">
        <a:solidFill>
          <a:srgbClr val="FF9900"/>
        </a:solidFill>
        <a:effectLst>
          <a:outerShdw blurRad="38100" dist="38100" dir="2700000" algn="tl">
            <a:srgbClr val="000000">
              <a:alpha val="43137"/>
            </a:srgbClr>
          </a:outerShdw>
        </a:effectLst>
        <a:latin typeface="Arial" charset="0"/>
        <a:ea typeface="+mn-ea"/>
        <a:cs typeface="+mn-cs"/>
      </a:defRPr>
    </a:lvl4pPr>
    <a:lvl5pPr marL="1828800" algn="ctr" rtl="0" fontAlgn="base">
      <a:lnSpc>
        <a:spcPct val="90000"/>
      </a:lnSpc>
      <a:spcBef>
        <a:spcPct val="50000"/>
      </a:spcBef>
      <a:spcAft>
        <a:spcPct val="0"/>
      </a:spcAft>
      <a:defRPr sz="3200" b="1" kern="1200">
        <a:solidFill>
          <a:srgbClr val="FF9900"/>
        </a:solidFill>
        <a:effectLst>
          <a:outerShdw blurRad="38100" dist="38100" dir="2700000" algn="tl">
            <a:srgbClr val="000000">
              <a:alpha val="43137"/>
            </a:srgbClr>
          </a:outerShdw>
        </a:effectLst>
        <a:latin typeface="Arial" charset="0"/>
        <a:ea typeface="+mn-ea"/>
        <a:cs typeface="+mn-cs"/>
      </a:defRPr>
    </a:lvl5pPr>
    <a:lvl6pPr marL="2286000" algn="l" defTabSz="914400" rtl="0" eaLnBrk="1" latinLnBrk="0" hangingPunct="1">
      <a:defRPr sz="3200" b="1" kern="1200">
        <a:solidFill>
          <a:srgbClr val="FF9900"/>
        </a:solidFill>
        <a:effectLst>
          <a:outerShdw blurRad="38100" dist="38100" dir="2700000" algn="tl">
            <a:srgbClr val="000000">
              <a:alpha val="43137"/>
            </a:srgbClr>
          </a:outerShdw>
        </a:effectLst>
        <a:latin typeface="Arial" charset="0"/>
        <a:ea typeface="+mn-ea"/>
        <a:cs typeface="+mn-cs"/>
      </a:defRPr>
    </a:lvl6pPr>
    <a:lvl7pPr marL="2743200" algn="l" defTabSz="914400" rtl="0" eaLnBrk="1" latinLnBrk="0" hangingPunct="1">
      <a:defRPr sz="3200" b="1" kern="1200">
        <a:solidFill>
          <a:srgbClr val="FF9900"/>
        </a:solidFill>
        <a:effectLst>
          <a:outerShdw blurRad="38100" dist="38100" dir="2700000" algn="tl">
            <a:srgbClr val="000000">
              <a:alpha val="43137"/>
            </a:srgbClr>
          </a:outerShdw>
        </a:effectLst>
        <a:latin typeface="Arial" charset="0"/>
        <a:ea typeface="+mn-ea"/>
        <a:cs typeface="+mn-cs"/>
      </a:defRPr>
    </a:lvl7pPr>
    <a:lvl8pPr marL="3200400" algn="l" defTabSz="914400" rtl="0" eaLnBrk="1" latinLnBrk="0" hangingPunct="1">
      <a:defRPr sz="3200" b="1" kern="1200">
        <a:solidFill>
          <a:srgbClr val="FF9900"/>
        </a:solidFill>
        <a:effectLst>
          <a:outerShdw blurRad="38100" dist="38100" dir="2700000" algn="tl">
            <a:srgbClr val="000000">
              <a:alpha val="43137"/>
            </a:srgbClr>
          </a:outerShdw>
        </a:effectLst>
        <a:latin typeface="Arial" charset="0"/>
        <a:ea typeface="+mn-ea"/>
        <a:cs typeface="+mn-cs"/>
      </a:defRPr>
    </a:lvl8pPr>
    <a:lvl9pPr marL="3657600" algn="l" defTabSz="914400" rtl="0" eaLnBrk="1" latinLnBrk="0" hangingPunct="1">
      <a:defRPr sz="3200" b="1" kern="1200">
        <a:solidFill>
          <a:srgbClr val="FF9900"/>
        </a:solidFill>
        <a:effectLst>
          <a:outerShdw blurRad="38100" dist="38100" dir="2700000" algn="tl">
            <a:srgbClr val="000000">
              <a:alpha val="43137"/>
            </a:srgbClr>
          </a:outerShdw>
        </a:effectLst>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33CC"/>
    <a:srgbClr val="FF0000"/>
    <a:srgbClr val="3399FF"/>
    <a:srgbClr val="FF99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40" autoAdjust="0"/>
    <p:restoredTop sz="94627" autoAdjust="0"/>
  </p:normalViewPr>
  <p:slideViewPr>
    <p:cSldViewPr>
      <p:cViewPr varScale="1">
        <p:scale>
          <a:sx n="66" d="100"/>
          <a:sy n="66" d="100"/>
        </p:scale>
        <p:origin x="-930"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4" d="100"/>
        <a:sy n="74" d="100"/>
      </p:scale>
      <p:origin x="0" y="0"/>
    </p:cViewPr>
  </p:sorterViewPr>
  <p:notesViewPr>
    <p:cSldViewPr>
      <p:cViewPr>
        <p:scale>
          <a:sx n="66" d="100"/>
          <a:sy n="66" d="100"/>
        </p:scale>
        <p:origin x="-1638" y="654"/>
      </p:cViewPr>
      <p:guideLst>
        <p:guide orient="horz" pos="3097"/>
        <p:guide pos="209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algn="l" eaLnBrk="0" hangingPunct="0">
              <a:lnSpc>
                <a:spcPct val="100000"/>
              </a:lnSpc>
              <a:spcBef>
                <a:spcPct val="0"/>
              </a:spcBef>
              <a:defRPr sz="1200" b="0">
                <a:solidFill>
                  <a:schemeClr val="tx1"/>
                </a:solidFill>
                <a:effectLst/>
                <a:latin typeface="Times New Roman" pitchFamily="18" charset="0"/>
              </a:defRPr>
            </a:lvl1pPr>
          </a:lstStyle>
          <a:p>
            <a:endParaRPr lang="en-US"/>
          </a:p>
        </p:txBody>
      </p:sp>
      <p:sp>
        <p:nvSpPr>
          <p:cNvPr id="4099" name="Rectangle 3"/>
          <p:cNvSpPr>
            <a:spLocks noGrp="1" noChangeArrowheads="1"/>
          </p:cNvSpPr>
          <p:nvPr>
            <p:ph type="dt" sz="quarter" idx="1"/>
          </p:nvPr>
        </p:nvSpPr>
        <p:spPr bwMode="auto">
          <a:xfrm>
            <a:off x="3810000" y="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algn="r" eaLnBrk="0" hangingPunct="0">
              <a:lnSpc>
                <a:spcPct val="100000"/>
              </a:lnSpc>
              <a:spcBef>
                <a:spcPct val="0"/>
              </a:spcBef>
              <a:defRPr sz="1200" b="0">
                <a:solidFill>
                  <a:schemeClr val="tx1"/>
                </a:solidFill>
                <a:effectLst/>
                <a:latin typeface="Times New Roman" pitchFamily="18" charset="0"/>
              </a:defRPr>
            </a:lvl1pPr>
          </a:lstStyle>
          <a:p>
            <a:endParaRPr lang="en-US"/>
          </a:p>
        </p:txBody>
      </p:sp>
      <p:sp>
        <p:nvSpPr>
          <p:cNvPr id="4100" name="Rectangle 4"/>
          <p:cNvSpPr>
            <a:spLocks noGrp="1" noChangeArrowheads="1"/>
          </p:cNvSpPr>
          <p:nvPr>
            <p:ph type="ftr" sz="quarter" idx="2"/>
          </p:nvPr>
        </p:nvSpPr>
        <p:spPr bwMode="auto">
          <a:xfrm>
            <a:off x="0" y="9372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eaLnBrk="0" hangingPunct="0">
              <a:lnSpc>
                <a:spcPct val="100000"/>
              </a:lnSpc>
              <a:spcBef>
                <a:spcPct val="0"/>
              </a:spcBef>
              <a:defRPr sz="1200" b="0">
                <a:solidFill>
                  <a:schemeClr val="tx1"/>
                </a:solidFill>
                <a:effectLst/>
                <a:latin typeface="Times New Roman" pitchFamily="18" charset="0"/>
              </a:defRPr>
            </a:lvl1pPr>
          </a:lstStyle>
          <a:p>
            <a:endParaRPr lang="en-US"/>
          </a:p>
        </p:txBody>
      </p:sp>
      <p:sp>
        <p:nvSpPr>
          <p:cNvPr id="4101" name="Rectangle 5"/>
          <p:cNvSpPr>
            <a:spLocks noGrp="1" noChangeArrowheads="1"/>
          </p:cNvSpPr>
          <p:nvPr>
            <p:ph type="sldNum" sz="quarter" idx="3"/>
          </p:nvPr>
        </p:nvSpPr>
        <p:spPr bwMode="auto">
          <a:xfrm>
            <a:off x="3810000" y="9372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r" eaLnBrk="0" hangingPunct="0">
              <a:lnSpc>
                <a:spcPct val="100000"/>
              </a:lnSpc>
              <a:spcBef>
                <a:spcPct val="0"/>
              </a:spcBef>
              <a:defRPr sz="1200" b="0">
                <a:solidFill>
                  <a:schemeClr val="tx1"/>
                </a:solidFill>
                <a:effectLst/>
                <a:latin typeface="Times New Roman" pitchFamily="18" charset="0"/>
              </a:defRPr>
            </a:lvl1pPr>
          </a:lstStyle>
          <a:p>
            <a:fld id="{5B454A15-5D23-46CE-8634-B03A878D7CD4}" type="slidenum">
              <a:rPr lang="en-US"/>
              <a:pPr/>
              <a:t>‹#›</a:t>
            </a:fld>
            <a:endParaRPr lang="en-US"/>
          </a:p>
        </p:txBody>
      </p:sp>
    </p:spTree>
    <p:extLst>
      <p:ext uri="{BB962C8B-B14F-4D97-AF65-F5344CB8AC3E}">
        <p14:creationId xmlns:p14="http://schemas.microsoft.com/office/powerpoint/2010/main" val="32375231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0" y="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algn="l" eaLnBrk="0" hangingPunct="0">
              <a:lnSpc>
                <a:spcPct val="100000"/>
              </a:lnSpc>
              <a:spcBef>
                <a:spcPct val="0"/>
              </a:spcBef>
              <a:defRPr sz="1200" b="0">
                <a:solidFill>
                  <a:schemeClr val="tx1"/>
                </a:solidFill>
                <a:effectLst/>
                <a:latin typeface="Times New Roman" pitchFamily="18" charset="0"/>
              </a:defRPr>
            </a:lvl1pPr>
          </a:lstStyle>
          <a:p>
            <a:endParaRPr lang="en-US"/>
          </a:p>
        </p:txBody>
      </p:sp>
      <p:sp>
        <p:nvSpPr>
          <p:cNvPr id="2051" name="Rectangle 3"/>
          <p:cNvSpPr>
            <a:spLocks noGrp="1" noChangeArrowheads="1"/>
          </p:cNvSpPr>
          <p:nvPr>
            <p:ph type="dt" idx="1"/>
          </p:nvPr>
        </p:nvSpPr>
        <p:spPr bwMode="auto">
          <a:xfrm>
            <a:off x="3810000" y="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algn="r" eaLnBrk="0" hangingPunct="0">
              <a:lnSpc>
                <a:spcPct val="100000"/>
              </a:lnSpc>
              <a:spcBef>
                <a:spcPct val="0"/>
              </a:spcBef>
              <a:defRPr sz="1200" b="0">
                <a:solidFill>
                  <a:schemeClr val="tx1"/>
                </a:solidFill>
                <a:effectLst/>
                <a:latin typeface="Times New Roman" pitchFamily="18" charset="0"/>
              </a:defRPr>
            </a:lvl1pPr>
          </a:lstStyle>
          <a:p>
            <a:endParaRPr lang="en-US"/>
          </a:p>
        </p:txBody>
      </p:sp>
      <p:sp>
        <p:nvSpPr>
          <p:cNvPr id="2052" name="Rectangle 4"/>
          <p:cNvSpPr>
            <a:spLocks noGrp="1" noRot="1" noChangeAspect="1" noChangeArrowheads="1" noTextEdit="1"/>
          </p:cNvSpPr>
          <p:nvPr>
            <p:ph type="sldImg" idx="2"/>
          </p:nvPr>
        </p:nvSpPr>
        <p:spPr bwMode="auto">
          <a:xfrm>
            <a:off x="915988" y="763588"/>
            <a:ext cx="4873625" cy="3654425"/>
          </a:xfrm>
          <a:prstGeom prst="rect">
            <a:avLst/>
          </a:prstGeom>
          <a:no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2053" name="Rectangle 5"/>
          <p:cNvSpPr>
            <a:spLocks noGrp="1" noChangeArrowheads="1"/>
          </p:cNvSpPr>
          <p:nvPr>
            <p:ph type="body" sz="quarter" idx="3"/>
          </p:nvPr>
        </p:nvSpPr>
        <p:spPr bwMode="auto">
          <a:xfrm>
            <a:off x="914400" y="4648200"/>
            <a:ext cx="487680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lvl="0"/>
            <a:r>
              <a:rPr lang="en-US" smtClean="0"/>
              <a:t>Klepnutím lze upravit styly předlohy textu</a:t>
            </a:r>
          </a:p>
          <a:p>
            <a:pPr lvl="1"/>
            <a:r>
              <a:rPr lang="en-US" smtClean="0"/>
              <a:t>Druhá úroveň</a:t>
            </a:r>
          </a:p>
          <a:p>
            <a:pPr lvl="2"/>
            <a:r>
              <a:rPr lang="en-US" smtClean="0"/>
              <a:t>Třetí úroveň</a:t>
            </a:r>
          </a:p>
          <a:p>
            <a:pPr lvl="3"/>
            <a:r>
              <a:rPr lang="en-US" smtClean="0"/>
              <a:t>Čtvrtá úroveň</a:t>
            </a:r>
          </a:p>
          <a:p>
            <a:pPr lvl="4"/>
            <a:r>
              <a:rPr lang="en-US" smtClean="0"/>
              <a:t>Pátá úroveň</a:t>
            </a:r>
          </a:p>
        </p:txBody>
      </p:sp>
      <p:sp>
        <p:nvSpPr>
          <p:cNvPr id="2054" name="Rectangle 6"/>
          <p:cNvSpPr>
            <a:spLocks noGrp="1" noChangeArrowheads="1"/>
          </p:cNvSpPr>
          <p:nvPr>
            <p:ph type="ftr" sz="quarter" idx="4"/>
          </p:nvPr>
        </p:nvSpPr>
        <p:spPr bwMode="auto">
          <a:xfrm>
            <a:off x="0" y="9372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l" eaLnBrk="0" hangingPunct="0">
              <a:lnSpc>
                <a:spcPct val="100000"/>
              </a:lnSpc>
              <a:spcBef>
                <a:spcPct val="0"/>
              </a:spcBef>
              <a:defRPr sz="1200" b="0">
                <a:solidFill>
                  <a:schemeClr val="tx1"/>
                </a:solidFill>
                <a:effectLst/>
                <a:latin typeface="Times New Roman" pitchFamily="18" charset="0"/>
              </a:defRPr>
            </a:lvl1pPr>
          </a:lstStyle>
          <a:p>
            <a:endParaRPr lang="en-US"/>
          </a:p>
        </p:txBody>
      </p:sp>
      <p:sp>
        <p:nvSpPr>
          <p:cNvPr id="2055" name="Rectangle 7"/>
          <p:cNvSpPr>
            <a:spLocks noGrp="1" noChangeArrowheads="1"/>
          </p:cNvSpPr>
          <p:nvPr>
            <p:ph type="sldNum" sz="quarter" idx="5"/>
          </p:nvPr>
        </p:nvSpPr>
        <p:spPr bwMode="auto">
          <a:xfrm>
            <a:off x="3810000" y="9372600"/>
            <a:ext cx="2819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b" anchorCtr="0" compatLnSpc="1">
            <a:prstTxWarp prst="textNoShape">
              <a:avLst/>
            </a:prstTxWarp>
          </a:bodyPr>
          <a:lstStyle>
            <a:lvl1pPr algn="r" eaLnBrk="0" hangingPunct="0">
              <a:lnSpc>
                <a:spcPct val="100000"/>
              </a:lnSpc>
              <a:spcBef>
                <a:spcPct val="0"/>
              </a:spcBef>
              <a:defRPr sz="1200" b="0">
                <a:solidFill>
                  <a:schemeClr val="tx1"/>
                </a:solidFill>
                <a:effectLst/>
                <a:latin typeface="Times New Roman" pitchFamily="18" charset="0"/>
              </a:defRPr>
            </a:lvl1pPr>
          </a:lstStyle>
          <a:p>
            <a:fld id="{C6C34CBE-F917-4F43-A4EA-A4F16B79B478}" type="slidenum">
              <a:rPr lang="en-US"/>
              <a:pPr/>
              <a:t>‹#›</a:t>
            </a:fld>
            <a:endParaRPr lang="en-US"/>
          </a:p>
        </p:txBody>
      </p:sp>
    </p:spTree>
    <p:extLst>
      <p:ext uri="{BB962C8B-B14F-4D97-AF65-F5344CB8AC3E}">
        <p14:creationId xmlns:p14="http://schemas.microsoft.com/office/powerpoint/2010/main" val="1549065583"/>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ABB1598-D12C-4133-8F71-E8728A4ECA01}" type="slidenum">
              <a:rPr lang="en-US"/>
              <a:pPr/>
              <a:t>1</a:t>
            </a:fld>
            <a:endParaRPr lang="en-US"/>
          </a:p>
        </p:txBody>
      </p:sp>
      <p:sp>
        <p:nvSpPr>
          <p:cNvPr id="764930" name="Rectangle 2"/>
          <p:cNvSpPr>
            <a:spLocks noGrp="1" noRot="1" noChangeAspect="1" noChangeArrowheads="1" noTextEdit="1"/>
          </p:cNvSpPr>
          <p:nvPr>
            <p:ph type="sldImg"/>
          </p:nvPr>
        </p:nvSpPr>
        <p:spPr>
          <a:xfrm>
            <a:off x="917575" y="763588"/>
            <a:ext cx="4872038" cy="3654425"/>
          </a:xfrm>
          <a:ln cap="flat"/>
        </p:spPr>
      </p:sp>
      <p:sp>
        <p:nvSpPr>
          <p:cNvPr id="764931" name="Rectangle 3"/>
          <p:cNvSpPr>
            <a:spLocks noGrp="1" noChangeArrowheads="1"/>
          </p:cNvSpPr>
          <p:nvPr>
            <p:ph type="body" idx="1"/>
          </p:nvPr>
        </p:nvSpPr>
        <p:spPr>
          <a:ln/>
        </p:spPr>
        <p:txBody>
          <a:bodyPr lIns="92067" tIns="46034" rIns="92067" bIns="46034"/>
          <a:lstStyle/>
          <a:p>
            <a:endParaRPr lang="cs-CZ"/>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lvl1pPr defTabSz="927100" eaLnBrk="0" hangingPunct="0">
              <a:defRPr>
                <a:solidFill>
                  <a:schemeClr val="tx1"/>
                </a:solidFill>
                <a:latin typeface="Arial" charset="0"/>
              </a:defRPr>
            </a:lvl1pPr>
            <a:lvl2pPr marL="742950" indent="-285750" defTabSz="927100" eaLnBrk="0" hangingPunct="0">
              <a:defRPr>
                <a:solidFill>
                  <a:schemeClr val="tx1"/>
                </a:solidFill>
                <a:latin typeface="Arial" charset="0"/>
              </a:defRPr>
            </a:lvl2pPr>
            <a:lvl3pPr marL="1143000" indent="-228600" defTabSz="927100" eaLnBrk="0" hangingPunct="0">
              <a:defRPr>
                <a:solidFill>
                  <a:schemeClr val="tx1"/>
                </a:solidFill>
                <a:latin typeface="Arial" charset="0"/>
              </a:defRPr>
            </a:lvl3pPr>
            <a:lvl4pPr marL="1600200" indent="-228600" defTabSz="927100" eaLnBrk="0" hangingPunct="0">
              <a:defRPr>
                <a:solidFill>
                  <a:schemeClr val="tx1"/>
                </a:solidFill>
                <a:latin typeface="Arial" charset="0"/>
              </a:defRPr>
            </a:lvl4pPr>
            <a:lvl5pPr marL="2057400" indent="-228600" defTabSz="927100" eaLnBrk="0" hangingPunct="0">
              <a:defRPr>
                <a:solidFill>
                  <a:schemeClr val="tx1"/>
                </a:solidFill>
                <a:latin typeface="Arial" charset="0"/>
              </a:defRPr>
            </a:lvl5pPr>
            <a:lvl6pPr marL="2514600" indent="-228600" defTabSz="927100" eaLnBrk="0" fontAlgn="base" hangingPunct="0">
              <a:spcBef>
                <a:spcPct val="0"/>
              </a:spcBef>
              <a:spcAft>
                <a:spcPct val="0"/>
              </a:spcAft>
              <a:defRPr>
                <a:solidFill>
                  <a:schemeClr val="tx1"/>
                </a:solidFill>
                <a:latin typeface="Arial" charset="0"/>
              </a:defRPr>
            </a:lvl6pPr>
            <a:lvl7pPr marL="2971800" indent="-228600" defTabSz="927100" eaLnBrk="0" fontAlgn="base" hangingPunct="0">
              <a:spcBef>
                <a:spcPct val="0"/>
              </a:spcBef>
              <a:spcAft>
                <a:spcPct val="0"/>
              </a:spcAft>
              <a:defRPr>
                <a:solidFill>
                  <a:schemeClr val="tx1"/>
                </a:solidFill>
                <a:latin typeface="Arial" charset="0"/>
              </a:defRPr>
            </a:lvl7pPr>
            <a:lvl8pPr marL="3429000" indent="-228600" defTabSz="927100" eaLnBrk="0" fontAlgn="base" hangingPunct="0">
              <a:spcBef>
                <a:spcPct val="0"/>
              </a:spcBef>
              <a:spcAft>
                <a:spcPct val="0"/>
              </a:spcAft>
              <a:defRPr>
                <a:solidFill>
                  <a:schemeClr val="tx1"/>
                </a:solidFill>
                <a:latin typeface="Arial" charset="0"/>
              </a:defRPr>
            </a:lvl8pPr>
            <a:lvl9pPr marL="3886200" indent="-228600" defTabSz="927100" eaLnBrk="0" fontAlgn="base" hangingPunct="0">
              <a:spcBef>
                <a:spcPct val="0"/>
              </a:spcBef>
              <a:spcAft>
                <a:spcPct val="0"/>
              </a:spcAft>
              <a:defRPr>
                <a:solidFill>
                  <a:schemeClr val="tx1"/>
                </a:solidFill>
                <a:latin typeface="Arial" charset="0"/>
              </a:defRPr>
            </a:lvl9pPr>
          </a:lstStyle>
          <a:p>
            <a:fld id="{B4C43EE7-88D9-4C46-8E1E-8D89399B9D1B}" type="slidenum">
              <a:rPr lang="en-US">
                <a:latin typeface="Times New Roman" pitchFamily="18" charset="0"/>
              </a:rPr>
              <a:pPr/>
              <a:t>13</a:t>
            </a:fld>
            <a:endParaRPr lang="en-US">
              <a:latin typeface="Times New Roman" pitchFamily="18"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eaLnBrk="0" hangingPunct="0">
              <a:defRPr sz="3200" b="1">
                <a:solidFill>
                  <a:srgbClr val="FF9900"/>
                </a:solidFill>
                <a:latin typeface="Arial" charset="0"/>
              </a:defRPr>
            </a:lvl1pPr>
            <a:lvl2pPr marL="742950" indent="-285750" eaLnBrk="0" hangingPunct="0">
              <a:defRPr sz="3200" b="1">
                <a:solidFill>
                  <a:srgbClr val="FF9900"/>
                </a:solidFill>
                <a:latin typeface="Arial" charset="0"/>
              </a:defRPr>
            </a:lvl2pPr>
            <a:lvl3pPr marL="1143000" indent="-228600" eaLnBrk="0" hangingPunct="0">
              <a:defRPr sz="3200" b="1">
                <a:solidFill>
                  <a:srgbClr val="FF9900"/>
                </a:solidFill>
                <a:latin typeface="Arial" charset="0"/>
              </a:defRPr>
            </a:lvl3pPr>
            <a:lvl4pPr marL="1600200" indent="-228600" eaLnBrk="0" hangingPunct="0">
              <a:defRPr sz="3200" b="1">
                <a:solidFill>
                  <a:srgbClr val="FF9900"/>
                </a:solidFill>
                <a:latin typeface="Arial" charset="0"/>
              </a:defRPr>
            </a:lvl4pPr>
            <a:lvl5pPr marL="2057400" indent="-228600" eaLnBrk="0" hangingPunct="0">
              <a:defRPr sz="3200" b="1">
                <a:solidFill>
                  <a:srgbClr val="FF9900"/>
                </a:solidFill>
                <a:latin typeface="Arial" charset="0"/>
              </a:defRPr>
            </a:lvl5pPr>
            <a:lvl6pPr marL="2514600" indent="-228600" algn="ctr" eaLnBrk="0" fontAlgn="base" hangingPunct="0">
              <a:lnSpc>
                <a:spcPct val="90000"/>
              </a:lnSpc>
              <a:spcBef>
                <a:spcPct val="50000"/>
              </a:spcBef>
              <a:spcAft>
                <a:spcPct val="0"/>
              </a:spcAft>
              <a:defRPr sz="3200" b="1">
                <a:solidFill>
                  <a:srgbClr val="FF9900"/>
                </a:solidFill>
                <a:latin typeface="Arial" charset="0"/>
              </a:defRPr>
            </a:lvl6pPr>
            <a:lvl7pPr marL="2971800" indent="-228600" algn="ctr" eaLnBrk="0" fontAlgn="base" hangingPunct="0">
              <a:lnSpc>
                <a:spcPct val="90000"/>
              </a:lnSpc>
              <a:spcBef>
                <a:spcPct val="50000"/>
              </a:spcBef>
              <a:spcAft>
                <a:spcPct val="0"/>
              </a:spcAft>
              <a:defRPr sz="3200" b="1">
                <a:solidFill>
                  <a:srgbClr val="FF9900"/>
                </a:solidFill>
                <a:latin typeface="Arial" charset="0"/>
              </a:defRPr>
            </a:lvl7pPr>
            <a:lvl8pPr marL="3429000" indent="-228600" algn="ctr" eaLnBrk="0" fontAlgn="base" hangingPunct="0">
              <a:lnSpc>
                <a:spcPct val="90000"/>
              </a:lnSpc>
              <a:spcBef>
                <a:spcPct val="50000"/>
              </a:spcBef>
              <a:spcAft>
                <a:spcPct val="0"/>
              </a:spcAft>
              <a:defRPr sz="3200" b="1">
                <a:solidFill>
                  <a:srgbClr val="FF9900"/>
                </a:solidFill>
                <a:latin typeface="Arial" charset="0"/>
              </a:defRPr>
            </a:lvl8pPr>
            <a:lvl9pPr marL="3886200" indent="-228600" algn="ctr" eaLnBrk="0" fontAlgn="base" hangingPunct="0">
              <a:lnSpc>
                <a:spcPct val="90000"/>
              </a:lnSpc>
              <a:spcBef>
                <a:spcPct val="50000"/>
              </a:spcBef>
              <a:spcAft>
                <a:spcPct val="0"/>
              </a:spcAft>
              <a:defRPr sz="3200" b="1">
                <a:solidFill>
                  <a:srgbClr val="FF9900"/>
                </a:solidFill>
                <a:latin typeface="Arial" charset="0"/>
              </a:defRPr>
            </a:lvl9pPr>
          </a:lstStyle>
          <a:p>
            <a:fld id="{BE70455B-4FF8-4555-BE6F-98C454656229}" type="slidenum">
              <a:rPr lang="en-US" sz="1200" b="0" smtClean="0">
                <a:solidFill>
                  <a:schemeClr val="tx1"/>
                </a:solidFill>
                <a:latin typeface="Times New Roman" pitchFamily="18" charset="0"/>
              </a:rPr>
              <a:pPr/>
              <a:t>16</a:t>
            </a:fld>
            <a:endParaRPr lang="en-US" sz="1200" b="0" smtClean="0">
              <a:solidFill>
                <a:schemeClr val="tx1"/>
              </a:solidFill>
              <a:latin typeface="Times New Roman" pitchFamily="18" charset="0"/>
            </a:endParaRPr>
          </a:p>
        </p:txBody>
      </p:sp>
      <p:sp>
        <p:nvSpPr>
          <p:cNvPr id="58371" name="Rectangle 2"/>
          <p:cNvSpPr>
            <a:spLocks noGrp="1" noRot="1" noChangeAspect="1" noChangeArrowheads="1" noTextEdit="1"/>
          </p:cNvSpPr>
          <p:nvPr>
            <p:ph type="sldImg"/>
          </p:nvPr>
        </p:nvSpPr>
        <p:spPr>
          <a:xfrm>
            <a:off x="917575" y="763588"/>
            <a:ext cx="4872038" cy="3654425"/>
          </a:xfrm>
          <a:ln/>
        </p:spPr>
      </p:sp>
      <p:sp>
        <p:nvSpPr>
          <p:cNvPr id="58372" name="Rectangle 3"/>
          <p:cNvSpPr>
            <a:spLocks noGrp="1" noChangeArrowheads="1"/>
          </p:cNvSpPr>
          <p:nvPr>
            <p:ph type="body" idx="1"/>
          </p:nvPr>
        </p:nvSpPr>
        <p:spPr>
          <a:noFill/>
        </p:spPr>
        <p:txBody>
          <a:bodyPr/>
          <a:lstStyle/>
          <a:p>
            <a:endParaRPr lang="cs-CZ"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13FE3A4-800D-4312-864A-43FC9AD2D386}" type="slidenum">
              <a:rPr lang="en-US"/>
              <a:pPr/>
              <a:t>17</a:t>
            </a:fld>
            <a:endParaRPr lang="en-US"/>
          </a:p>
        </p:txBody>
      </p:sp>
      <p:sp>
        <p:nvSpPr>
          <p:cNvPr id="692226" name="Rectangle 2"/>
          <p:cNvSpPr>
            <a:spLocks noGrp="1" noRot="1" noChangeAspect="1" noChangeArrowheads="1" noTextEdit="1"/>
          </p:cNvSpPr>
          <p:nvPr>
            <p:ph type="sldImg"/>
          </p:nvPr>
        </p:nvSpPr>
        <p:spPr>
          <a:ln/>
        </p:spPr>
      </p:sp>
      <p:sp>
        <p:nvSpPr>
          <p:cNvPr id="69222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p:spPr>
        <p:txBody>
          <a:bodyPr/>
          <a:lstStyle>
            <a:lvl1pPr defTabSz="927100" eaLnBrk="0" hangingPunct="0">
              <a:defRPr>
                <a:solidFill>
                  <a:schemeClr val="tx1"/>
                </a:solidFill>
                <a:latin typeface="Arial" charset="0"/>
              </a:defRPr>
            </a:lvl1pPr>
            <a:lvl2pPr marL="742950" indent="-285750" defTabSz="927100" eaLnBrk="0" hangingPunct="0">
              <a:defRPr>
                <a:solidFill>
                  <a:schemeClr val="tx1"/>
                </a:solidFill>
                <a:latin typeface="Arial" charset="0"/>
              </a:defRPr>
            </a:lvl2pPr>
            <a:lvl3pPr marL="1143000" indent="-228600" defTabSz="927100" eaLnBrk="0" hangingPunct="0">
              <a:defRPr>
                <a:solidFill>
                  <a:schemeClr val="tx1"/>
                </a:solidFill>
                <a:latin typeface="Arial" charset="0"/>
              </a:defRPr>
            </a:lvl3pPr>
            <a:lvl4pPr marL="1600200" indent="-228600" defTabSz="927100" eaLnBrk="0" hangingPunct="0">
              <a:defRPr>
                <a:solidFill>
                  <a:schemeClr val="tx1"/>
                </a:solidFill>
                <a:latin typeface="Arial" charset="0"/>
              </a:defRPr>
            </a:lvl4pPr>
            <a:lvl5pPr marL="2057400" indent="-228600" defTabSz="927100" eaLnBrk="0" hangingPunct="0">
              <a:defRPr>
                <a:solidFill>
                  <a:schemeClr val="tx1"/>
                </a:solidFill>
                <a:latin typeface="Arial" charset="0"/>
              </a:defRPr>
            </a:lvl5pPr>
            <a:lvl6pPr marL="2514600" indent="-228600" defTabSz="927100" eaLnBrk="0" fontAlgn="base" hangingPunct="0">
              <a:spcBef>
                <a:spcPct val="0"/>
              </a:spcBef>
              <a:spcAft>
                <a:spcPct val="0"/>
              </a:spcAft>
              <a:defRPr>
                <a:solidFill>
                  <a:schemeClr val="tx1"/>
                </a:solidFill>
                <a:latin typeface="Arial" charset="0"/>
              </a:defRPr>
            </a:lvl6pPr>
            <a:lvl7pPr marL="2971800" indent="-228600" defTabSz="927100" eaLnBrk="0" fontAlgn="base" hangingPunct="0">
              <a:spcBef>
                <a:spcPct val="0"/>
              </a:spcBef>
              <a:spcAft>
                <a:spcPct val="0"/>
              </a:spcAft>
              <a:defRPr>
                <a:solidFill>
                  <a:schemeClr val="tx1"/>
                </a:solidFill>
                <a:latin typeface="Arial" charset="0"/>
              </a:defRPr>
            </a:lvl7pPr>
            <a:lvl8pPr marL="3429000" indent="-228600" defTabSz="927100" eaLnBrk="0" fontAlgn="base" hangingPunct="0">
              <a:spcBef>
                <a:spcPct val="0"/>
              </a:spcBef>
              <a:spcAft>
                <a:spcPct val="0"/>
              </a:spcAft>
              <a:defRPr>
                <a:solidFill>
                  <a:schemeClr val="tx1"/>
                </a:solidFill>
                <a:latin typeface="Arial" charset="0"/>
              </a:defRPr>
            </a:lvl8pPr>
            <a:lvl9pPr marL="3886200" indent="-228600" defTabSz="927100" eaLnBrk="0" fontAlgn="base" hangingPunct="0">
              <a:spcBef>
                <a:spcPct val="0"/>
              </a:spcBef>
              <a:spcAft>
                <a:spcPct val="0"/>
              </a:spcAft>
              <a:defRPr>
                <a:solidFill>
                  <a:schemeClr val="tx1"/>
                </a:solidFill>
                <a:latin typeface="Arial" charset="0"/>
              </a:defRPr>
            </a:lvl9pPr>
          </a:lstStyle>
          <a:p>
            <a:fld id="{472D1883-452F-4258-AAFC-17A9BDB231DC}" type="slidenum">
              <a:rPr lang="en-US">
                <a:latin typeface="Times New Roman" pitchFamily="18" charset="0"/>
              </a:rPr>
              <a:pPr/>
              <a:t>18</a:t>
            </a:fld>
            <a:endParaRPr lang="en-US">
              <a:latin typeface="Times New Roman" pitchFamily="18" charset="0"/>
            </a:endParaRPr>
          </a:p>
        </p:txBody>
      </p:sp>
      <p:sp>
        <p:nvSpPr>
          <p:cNvPr id="64515" name="Rectangle 2"/>
          <p:cNvSpPr>
            <a:spLocks noGrp="1" noRot="1" noChangeAspect="1" noChangeArrowheads="1" noTextEdit="1"/>
          </p:cNvSpPr>
          <p:nvPr>
            <p:ph type="sldImg"/>
          </p:nvPr>
        </p:nvSpPr>
        <p:spPr>
          <a:ln/>
        </p:spPr>
      </p:sp>
      <p:sp>
        <p:nvSpPr>
          <p:cNvPr id="64516"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lvl1pPr defTabSz="927100" eaLnBrk="0" hangingPunct="0">
              <a:defRPr>
                <a:solidFill>
                  <a:schemeClr val="tx1"/>
                </a:solidFill>
                <a:latin typeface="Arial" charset="0"/>
              </a:defRPr>
            </a:lvl1pPr>
            <a:lvl2pPr marL="742950" indent="-285750" defTabSz="927100" eaLnBrk="0" hangingPunct="0">
              <a:defRPr>
                <a:solidFill>
                  <a:schemeClr val="tx1"/>
                </a:solidFill>
                <a:latin typeface="Arial" charset="0"/>
              </a:defRPr>
            </a:lvl2pPr>
            <a:lvl3pPr marL="1143000" indent="-228600" defTabSz="927100" eaLnBrk="0" hangingPunct="0">
              <a:defRPr>
                <a:solidFill>
                  <a:schemeClr val="tx1"/>
                </a:solidFill>
                <a:latin typeface="Arial" charset="0"/>
              </a:defRPr>
            </a:lvl3pPr>
            <a:lvl4pPr marL="1600200" indent="-228600" defTabSz="927100" eaLnBrk="0" hangingPunct="0">
              <a:defRPr>
                <a:solidFill>
                  <a:schemeClr val="tx1"/>
                </a:solidFill>
                <a:latin typeface="Arial" charset="0"/>
              </a:defRPr>
            </a:lvl4pPr>
            <a:lvl5pPr marL="2057400" indent="-228600" defTabSz="927100" eaLnBrk="0" hangingPunct="0">
              <a:defRPr>
                <a:solidFill>
                  <a:schemeClr val="tx1"/>
                </a:solidFill>
                <a:latin typeface="Arial" charset="0"/>
              </a:defRPr>
            </a:lvl5pPr>
            <a:lvl6pPr marL="2514600" indent="-228600" defTabSz="927100" eaLnBrk="0" fontAlgn="base" hangingPunct="0">
              <a:spcBef>
                <a:spcPct val="0"/>
              </a:spcBef>
              <a:spcAft>
                <a:spcPct val="0"/>
              </a:spcAft>
              <a:defRPr>
                <a:solidFill>
                  <a:schemeClr val="tx1"/>
                </a:solidFill>
                <a:latin typeface="Arial" charset="0"/>
              </a:defRPr>
            </a:lvl6pPr>
            <a:lvl7pPr marL="2971800" indent="-228600" defTabSz="927100" eaLnBrk="0" fontAlgn="base" hangingPunct="0">
              <a:spcBef>
                <a:spcPct val="0"/>
              </a:spcBef>
              <a:spcAft>
                <a:spcPct val="0"/>
              </a:spcAft>
              <a:defRPr>
                <a:solidFill>
                  <a:schemeClr val="tx1"/>
                </a:solidFill>
                <a:latin typeface="Arial" charset="0"/>
              </a:defRPr>
            </a:lvl7pPr>
            <a:lvl8pPr marL="3429000" indent="-228600" defTabSz="927100" eaLnBrk="0" fontAlgn="base" hangingPunct="0">
              <a:spcBef>
                <a:spcPct val="0"/>
              </a:spcBef>
              <a:spcAft>
                <a:spcPct val="0"/>
              </a:spcAft>
              <a:defRPr>
                <a:solidFill>
                  <a:schemeClr val="tx1"/>
                </a:solidFill>
                <a:latin typeface="Arial" charset="0"/>
              </a:defRPr>
            </a:lvl8pPr>
            <a:lvl9pPr marL="3886200" indent="-228600" defTabSz="927100" eaLnBrk="0" fontAlgn="base" hangingPunct="0">
              <a:spcBef>
                <a:spcPct val="0"/>
              </a:spcBef>
              <a:spcAft>
                <a:spcPct val="0"/>
              </a:spcAft>
              <a:defRPr>
                <a:solidFill>
                  <a:schemeClr val="tx1"/>
                </a:solidFill>
                <a:latin typeface="Arial" charset="0"/>
              </a:defRPr>
            </a:lvl9pPr>
          </a:lstStyle>
          <a:p>
            <a:fld id="{75E6EF8A-D0CA-41F9-8A00-8A27573EBD37}" type="slidenum">
              <a:rPr lang="en-US">
                <a:latin typeface="Times New Roman" pitchFamily="18" charset="0"/>
              </a:rPr>
              <a:pPr/>
              <a:t>19</a:t>
            </a:fld>
            <a:endParaRPr lang="en-US">
              <a:latin typeface="Times New Roman" pitchFamily="18"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p:spPr>
        <p:txBody>
          <a:bodyPr/>
          <a:lstStyle/>
          <a:p>
            <a:pPr eaLnBrk="1" hangingPunct="1"/>
            <a:endParaRPr lang="cs-CZ"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defTabSz="927100" eaLnBrk="0" hangingPunct="0">
              <a:defRPr>
                <a:solidFill>
                  <a:schemeClr val="tx1"/>
                </a:solidFill>
                <a:latin typeface="Arial" charset="0"/>
              </a:defRPr>
            </a:lvl1pPr>
            <a:lvl2pPr marL="742950" indent="-285750" defTabSz="927100" eaLnBrk="0" hangingPunct="0">
              <a:defRPr>
                <a:solidFill>
                  <a:schemeClr val="tx1"/>
                </a:solidFill>
                <a:latin typeface="Arial" charset="0"/>
              </a:defRPr>
            </a:lvl2pPr>
            <a:lvl3pPr marL="1143000" indent="-228600" defTabSz="927100" eaLnBrk="0" hangingPunct="0">
              <a:defRPr>
                <a:solidFill>
                  <a:schemeClr val="tx1"/>
                </a:solidFill>
                <a:latin typeface="Arial" charset="0"/>
              </a:defRPr>
            </a:lvl3pPr>
            <a:lvl4pPr marL="1600200" indent="-228600" defTabSz="927100" eaLnBrk="0" hangingPunct="0">
              <a:defRPr>
                <a:solidFill>
                  <a:schemeClr val="tx1"/>
                </a:solidFill>
                <a:latin typeface="Arial" charset="0"/>
              </a:defRPr>
            </a:lvl4pPr>
            <a:lvl5pPr marL="2057400" indent="-228600" defTabSz="927100" eaLnBrk="0" hangingPunct="0">
              <a:defRPr>
                <a:solidFill>
                  <a:schemeClr val="tx1"/>
                </a:solidFill>
                <a:latin typeface="Arial" charset="0"/>
              </a:defRPr>
            </a:lvl5pPr>
            <a:lvl6pPr marL="2514600" indent="-228600" defTabSz="927100" eaLnBrk="0" fontAlgn="base" hangingPunct="0">
              <a:spcBef>
                <a:spcPct val="0"/>
              </a:spcBef>
              <a:spcAft>
                <a:spcPct val="0"/>
              </a:spcAft>
              <a:defRPr>
                <a:solidFill>
                  <a:schemeClr val="tx1"/>
                </a:solidFill>
                <a:latin typeface="Arial" charset="0"/>
              </a:defRPr>
            </a:lvl6pPr>
            <a:lvl7pPr marL="2971800" indent="-228600" defTabSz="927100" eaLnBrk="0" fontAlgn="base" hangingPunct="0">
              <a:spcBef>
                <a:spcPct val="0"/>
              </a:spcBef>
              <a:spcAft>
                <a:spcPct val="0"/>
              </a:spcAft>
              <a:defRPr>
                <a:solidFill>
                  <a:schemeClr val="tx1"/>
                </a:solidFill>
                <a:latin typeface="Arial" charset="0"/>
              </a:defRPr>
            </a:lvl7pPr>
            <a:lvl8pPr marL="3429000" indent="-228600" defTabSz="927100" eaLnBrk="0" fontAlgn="base" hangingPunct="0">
              <a:spcBef>
                <a:spcPct val="0"/>
              </a:spcBef>
              <a:spcAft>
                <a:spcPct val="0"/>
              </a:spcAft>
              <a:defRPr>
                <a:solidFill>
                  <a:schemeClr val="tx1"/>
                </a:solidFill>
                <a:latin typeface="Arial" charset="0"/>
              </a:defRPr>
            </a:lvl8pPr>
            <a:lvl9pPr marL="3886200" indent="-228600" defTabSz="927100" eaLnBrk="0" fontAlgn="base" hangingPunct="0">
              <a:spcBef>
                <a:spcPct val="0"/>
              </a:spcBef>
              <a:spcAft>
                <a:spcPct val="0"/>
              </a:spcAft>
              <a:defRPr>
                <a:solidFill>
                  <a:schemeClr val="tx1"/>
                </a:solidFill>
                <a:latin typeface="Arial" charset="0"/>
              </a:defRPr>
            </a:lvl9pPr>
          </a:lstStyle>
          <a:p>
            <a:fld id="{94DFD39A-74E7-4BEA-82DE-6FED020F7A18}" type="slidenum">
              <a:rPr lang="en-US">
                <a:latin typeface="Times New Roman" pitchFamily="18" charset="0"/>
              </a:rPr>
              <a:pPr/>
              <a:t>20</a:t>
            </a:fld>
            <a:endParaRPr lang="en-US">
              <a:latin typeface="Times New Roman" pitchFamily="18" charset="0"/>
            </a:endParaRPr>
          </a:p>
        </p:txBody>
      </p:sp>
      <p:sp>
        <p:nvSpPr>
          <p:cNvPr id="66563" name="Rectangle 2"/>
          <p:cNvSpPr>
            <a:spLocks noGrp="1" noRot="1" noChangeAspect="1" noChangeArrowheads="1" noTextEdit="1"/>
          </p:cNvSpPr>
          <p:nvPr>
            <p:ph type="sldImg"/>
          </p:nvPr>
        </p:nvSpPr>
        <p:spPr>
          <a:xfrm>
            <a:off x="1145158" y="738123"/>
            <a:ext cx="4372422" cy="3687366"/>
          </a:xfrm>
          <a:ln/>
        </p:spPr>
      </p:sp>
      <p:sp>
        <p:nvSpPr>
          <p:cNvPr id="66564" name="Rectangle 3"/>
          <p:cNvSpPr>
            <a:spLocks noGrp="1" noChangeArrowheads="1"/>
          </p:cNvSpPr>
          <p:nvPr>
            <p:ph type="body" idx="1"/>
          </p:nvPr>
        </p:nvSpPr>
        <p:spPr>
          <a:xfrm>
            <a:off x="666564" y="4670989"/>
            <a:ext cx="5329612" cy="4423863"/>
          </a:xfrm>
          <a:noFill/>
        </p:spPr>
        <p:txBody>
          <a:bodyPr/>
          <a:lstStyle/>
          <a:p>
            <a:pPr eaLnBrk="1" hangingPunct="1"/>
            <a:endParaRPr lang="cs-CZ"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defTabSz="927100" eaLnBrk="0" hangingPunct="0">
              <a:defRPr>
                <a:solidFill>
                  <a:schemeClr val="tx1"/>
                </a:solidFill>
                <a:latin typeface="Arial" charset="0"/>
              </a:defRPr>
            </a:lvl1pPr>
            <a:lvl2pPr marL="742950" indent="-285750" defTabSz="927100" eaLnBrk="0" hangingPunct="0">
              <a:defRPr>
                <a:solidFill>
                  <a:schemeClr val="tx1"/>
                </a:solidFill>
                <a:latin typeface="Arial" charset="0"/>
              </a:defRPr>
            </a:lvl2pPr>
            <a:lvl3pPr marL="1143000" indent="-228600" defTabSz="927100" eaLnBrk="0" hangingPunct="0">
              <a:defRPr>
                <a:solidFill>
                  <a:schemeClr val="tx1"/>
                </a:solidFill>
                <a:latin typeface="Arial" charset="0"/>
              </a:defRPr>
            </a:lvl3pPr>
            <a:lvl4pPr marL="1600200" indent="-228600" defTabSz="927100" eaLnBrk="0" hangingPunct="0">
              <a:defRPr>
                <a:solidFill>
                  <a:schemeClr val="tx1"/>
                </a:solidFill>
                <a:latin typeface="Arial" charset="0"/>
              </a:defRPr>
            </a:lvl4pPr>
            <a:lvl5pPr marL="2057400" indent="-228600" defTabSz="927100" eaLnBrk="0" hangingPunct="0">
              <a:defRPr>
                <a:solidFill>
                  <a:schemeClr val="tx1"/>
                </a:solidFill>
                <a:latin typeface="Arial" charset="0"/>
              </a:defRPr>
            </a:lvl5pPr>
            <a:lvl6pPr marL="2514600" indent="-228600" defTabSz="927100" eaLnBrk="0" fontAlgn="base" hangingPunct="0">
              <a:spcBef>
                <a:spcPct val="0"/>
              </a:spcBef>
              <a:spcAft>
                <a:spcPct val="0"/>
              </a:spcAft>
              <a:defRPr>
                <a:solidFill>
                  <a:schemeClr val="tx1"/>
                </a:solidFill>
                <a:latin typeface="Arial" charset="0"/>
              </a:defRPr>
            </a:lvl6pPr>
            <a:lvl7pPr marL="2971800" indent="-228600" defTabSz="927100" eaLnBrk="0" fontAlgn="base" hangingPunct="0">
              <a:spcBef>
                <a:spcPct val="0"/>
              </a:spcBef>
              <a:spcAft>
                <a:spcPct val="0"/>
              </a:spcAft>
              <a:defRPr>
                <a:solidFill>
                  <a:schemeClr val="tx1"/>
                </a:solidFill>
                <a:latin typeface="Arial" charset="0"/>
              </a:defRPr>
            </a:lvl7pPr>
            <a:lvl8pPr marL="3429000" indent="-228600" defTabSz="927100" eaLnBrk="0" fontAlgn="base" hangingPunct="0">
              <a:spcBef>
                <a:spcPct val="0"/>
              </a:spcBef>
              <a:spcAft>
                <a:spcPct val="0"/>
              </a:spcAft>
              <a:defRPr>
                <a:solidFill>
                  <a:schemeClr val="tx1"/>
                </a:solidFill>
                <a:latin typeface="Arial" charset="0"/>
              </a:defRPr>
            </a:lvl8pPr>
            <a:lvl9pPr marL="3886200" indent="-228600" defTabSz="927100" eaLnBrk="0" fontAlgn="base" hangingPunct="0">
              <a:spcBef>
                <a:spcPct val="0"/>
              </a:spcBef>
              <a:spcAft>
                <a:spcPct val="0"/>
              </a:spcAft>
              <a:defRPr>
                <a:solidFill>
                  <a:schemeClr val="tx1"/>
                </a:solidFill>
                <a:latin typeface="Arial" charset="0"/>
              </a:defRPr>
            </a:lvl9pPr>
          </a:lstStyle>
          <a:p>
            <a:fld id="{F48EE8C7-D770-45B1-B1D7-83059AE5561D}" type="slidenum">
              <a:rPr lang="en-US">
                <a:latin typeface="Times New Roman" pitchFamily="18" charset="0"/>
              </a:rPr>
              <a:pPr/>
              <a:t>21</a:t>
            </a:fld>
            <a:endParaRPr lang="en-US">
              <a:latin typeface="Times New Roman" pitchFamily="18" charset="0"/>
            </a:endParaRPr>
          </a:p>
        </p:txBody>
      </p:sp>
      <p:sp>
        <p:nvSpPr>
          <p:cNvPr id="70659" name="Rectangle 2"/>
          <p:cNvSpPr>
            <a:spLocks noGrp="1" noRot="1" noChangeAspect="1" noChangeArrowheads="1" noTextEdit="1"/>
          </p:cNvSpPr>
          <p:nvPr>
            <p:ph type="sldImg"/>
          </p:nvPr>
        </p:nvSpPr>
        <p:spPr>
          <a:xfrm>
            <a:off x="1145158" y="738123"/>
            <a:ext cx="4372422" cy="3687366"/>
          </a:xfrm>
          <a:ln/>
        </p:spPr>
      </p:sp>
      <p:sp>
        <p:nvSpPr>
          <p:cNvPr id="70660" name="Rectangle 3"/>
          <p:cNvSpPr>
            <a:spLocks noGrp="1" noChangeArrowheads="1"/>
          </p:cNvSpPr>
          <p:nvPr>
            <p:ph type="body" idx="1"/>
          </p:nvPr>
        </p:nvSpPr>
        <p:spPr>
          <a:xfrm>
            <a:off x="666564" y="4670989"/>
            <a:ext cx="5329612" cy="4423863"/>
          </a:xfrm>
          <a:noFill/>
        </p:spPr>
        <p:txBody>
          <a:bodyPr/>
          <a:lstStyle/>
          <a:p>
            <a:pPr eaLnBrk="1" hangingPunct="1"/>
            <a:endParaRPr lang="cs-CZ"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a:p>
        </p:txBody>
      </p:sp>
      <p:sp>
        <p:nvSpPr>
          <p:cNvPr id="4" name="Zástupný symbol pro číslo snímku 3"/>
          <p:cNvSpPr>
            <a:spLocks noGrp="1"/>
          </p:cNvSpPr>
          <p:nvPr>
            <p:ph type="sldNum" sz="quarter" idx="10"/>
          </p:nvPr>
        </p:nvSpPr>
        <p:spPr/>
        <p:txBody>
          <a:bodyPr/>
          <a:lstStyle/>
          <a:p>
            <a:fld id="{C6C34CBE-F917-4F43-A4EA-A4F16B79B478}" type="slidenum">
              <a:rPr lang="en-US" smtClean="0"/>
              <a:pPr/>
              <a:t>22</a:t>
            </a:fld>
            <a:endParaRPr lang="en-US"/>
          </a:p>
        </p:txBody>
      </p:sp>
    </p:spTree>
    <p:extLst>
      <p:ext uri="{BB962C8B-B14F-4D97-AF65-F5344CB8AC3E}">
        <p14:creationId xmlns:p14="http://schemas.microsoft.com/office/powerpoint/2010/main" val="639936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1D449FF-A18B-42F9-A4F9-6A1CA884F0B4}" type="slidenum">
              <a:rPr lang="en-US"/>
              <a:pPr/>
              <a:t>23</a:t>
            </a:fld>
            <a:endParaRPr lang="en-US"/>
          </a:p>
        </p:txBody>
      </p:sp>
      <p:sp>
        <p:nvSpPr>
          <p:cNvPr id="1171458" name="Rectangle 2"/>
          <p:cNvSpPr>
            <a:spLocks noGrp="1" noRot="1" noChangeAspect="1" noChangeArrowheads="1" noTextEdit="1"/>
          </p:cNvSpPr>
          <p:nvPr>
            <p:ph type="sldImg"/>
          </p:nvPr>
        </p:nvSpPr>
        <p:spPr>
          <a:xfrm>
            <a:off x="915988" y="763588"/>
            <a:ext cx="4875212" cy="3656012"/>
          </a:xfrm>
          <a:ln/>
        </p:spPr>
      </p:sp>
      <p:sp>
        <p:nvSpPr>
          <p:cNvPr id="1171459" name="Rectangle 3"/>
          <p:cNvSpPr>
            <a:spLocks noGrp="1" noChangeArrowheads="1"/>
          </p:cNvSpPr>
          <p:nvPr>
            <p:ph type="body" idx="1"/>
          </p:nvPr>
        </p:nvSpPr>
        <p:spPr>
          <a:xfrm>
            <a:off x="914400" y="4648200"/>
            <a:ext cx="4876800" cy="4418013"/>
          </a:xfrm>
        </p:spPr>
        <p:txBody>
          <a:bodyPr/>
          <a:lstStyle/>
          <a:p>
            <a:endParaRPr lang="cs-CZ"/>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60CD5E7-367F-4F0D-91C7-20EAF6F3B29B}" type="slidenum">
              <a:rPr lang="en-US"/>
              <a:pPr/>
              <a:t>24</a:t>
            </a:fld>
            <a:endParaRPr lang="en-US"/>
          </a:p>
        </p:txBody>
      </p:sp>
      <p:sp>
        <p:nvSpPr>
          <p:cNvPr id="1178626" name="Rectangle 2"/>
          <p:cNvSpPr>
            <a:spLocks noGrp="1" noRot="1" noChangeAspect="1" noChangeArrowheads="1" noTextEdit="1"/>
          </p:cNvSpPr>
          <p:nvPr>
            <p:ph type="sldImg"/>
          </p:nvPr>
        </p:nvSpPr>
        <p:spPr>
          <a:xfrm>
            <a:off x="915988" y="763588"/>
            <a:ext cx="4875212" cy="3656012"/>
          </a:xfrm>
          <a:ln/>
        </p:spPr>
      </p:sp>
      <p:sp>
        <p:nvSpPr>
          <p:cNvPr id="1178627" name="Rectangle 3"/>
          <p:cNvSpPr>
            <a:spLocks noGrp="1" noChangeArrowheads="1"/>
          </p:cNvSpPr>
          <p:nvPr>
            <p:ph type="body" idx="1"/>
          </p:nvPr>
        </p:nvSpPr>
        <p:spPr>
          <a:xfrm>
            <a:off x="914400" y="4648200"/>
            <a:ext cx="4876800" cy="4418013"/>
          </a:xfrm>
        </p:spPr>
        <p:txBody>
          <a:bodyPr/>
          <a:lstStyle/>
          <a:p>
            <a:endParaRPr 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3EB5422-F336-4107-BF8F-665DC552AE11}" type="slidenum">
              <a:rPr lang="en-US"/>
              <a:pPr/>
              <a:t>2</a:t>
            </a:fld>
            <a:endParaRPr lang="en-US"/>
          </a:p>
        </p:txBody>
      </p:sp>
      <p:sp>
        <p:nvSpPr>
          <p:cNvPr id="65741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ACC342-05D9-47F7-AFB6-AF4619A88013}" type="slidenum">
              <a:rPr lang="en-US"/>
              <a:pPr/>
              <a:t>25</a:t>
            </a:fld>
            <a:endParaRPr lang="en-US"/>
          </a:p>
        </p:txBody>
      </p:sp>
      <p:sp>
        <p:nvSpPr>
          <p:cNvPr id="604162" name="Rectangle 2"/>
          <p:cNvSpPr>
            <a:spLocks noGrp="1" noRot="1" noChangeAspect="1" noChangeArrowheads="1" noTextEdit="1"/>
          </p:cNvSpPr>
          <p:nvPr>
            <p:ph type="sldImg"/>
          </p:nvPr>
        </p:nvSpPr>
        <p:spPr>
          <a:xfrm>
            <a:off x="917575" y="763588"/>
            <a:ext cx="4872038" cy="3654425"/>
          </a:xfrm>
          <a:ln/>
        </p:spPr>
      </p:sp>
      <p:sp>
        <p:nvSpPr>
          <p:cNvPr id="604163" name="Rectangle 3"/>
          <p:cNvSpPr>
            <a:spLocks noGrp="1" noChangeArrowheads="1"/>
          </p:cNvSpPr>
          <p:nvPr>
            <p:ph type="body" idx="1"/>
          </p:nvPr>
        </p:nvSpPr>
        <p:spPr>
          <a:xfrm>
            <a:off x="914585" y="4648472"/>
            <a:ext cx="4876754" cy="4419717"/>
          </a:xfrm>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0CA8A7-D355-4364-BC93-CC9F27300311}" type="slidenum">
              <a:rPr lang="en-US"/>
              <a:pPr/>
              <a:t>26</a:t>
            </a:fld>
            <a:endParaRPr lang="en-US"/>
          </a:p>
        </p:txBody>
      </p:sp>
      <p:sp>
        <p:nvSpPr>
          <p:cNvPr id="1127426" name="Rectangle 2"/>
          <p:cNvSpPr>
            <a:spLocks noGrp="1" noRot="1" noChangeAspect="1" noChangeArrowheads="1" noTextEdit="1"/>
          </p:cNvSpPr>
          <p:nvPr>
            <p:ph type="sldImg"/>
          </p:nvPr>
        </p:nvSpPr>
        <p:spPr>
          <a:ln/>
        </p:spPr>
      </p:sp>
      <p:sp>
        <p:nvSpPr>
          <p:cNvPr id="112742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B2D4518-A6C2-4E1C-BFDC-79C8E720C607}" type="slidenum">
              <a:rPr lang="en-US"/>
              <a:pPr/>
              <a:t>27</a:t>
            </a:fld>
            <a:endParaRPr lang="en-US"/>
          </a:p>
        </p:txBody>
      </p:sp>
      <p:sp>
        <p:nvSpPr>
          <p:cNvPr id="1129474" name="Rectangle 2"/>
          <p:cNvSpPr>
            <a:spLocks noGrp="1" noRot="1" noChangeAspect="1" noChangeArrowheads="1" noTextEdit="1"/>
          </p:cNvSpPr>
          <p:nvPr>
            <p:ph type="sldImg"/>
          </p:nvPr>
        </p:nvSpPr>
        <p:spPr>
          <a:ln/>
        </p:spPr>
      </p:sp>
      <p:sp>
        <p:nvSpPr>
          <p:cNvPr id="112947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49D5DB2-5817-43E2-AF68-EA8A55B929D7}" type="slidenum">
              <a:rPr lang="en-US"/>
              <a:pPr/>
              <a:t>28</a:t>
            </a:fld>
            <a:endParaRPr lang="en-US"/>
          </a:p>
        </p:txBody>
      </p:sp>
      <p:sp>
        <p:nvSpPr>
          <p:cNvPr id="1131522" name="Rectangle 2"/>
          <p:cNvSpPr>
            <a:spLocks noGrp="1" noRot="1" noChangeAspect="1" noChangeArrowheads="1" noTextEdit="1"/>
          </p:cNvSpPr>
          <p:nvPr>
            <p:ph type="sldImg"/>
          </p:nvPr>
        </p:nvSpPr>
        <p:spPr>
          <a:ln/>
        </p:spPr>
      </p:sp>
      <p:sp>
        <p:nvSpPr>
          <p:cNvPr id="1131523"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474098E-E5C6-4DA8-9EEB-CEF67C0137DF}" type="slidenum">
              <a:rPr lang="en-US"/>
              <a:pPr/>
              <a:t>29</a:t>
            </a:fld>
            <a:endParaRPr lang="en-US"/>
          </a:p>
        </p:txBody>
      </p:sp>
      <p:sp>
        <p:nvSpPr>
          <p:cNvPr id="1086466" name="Rectangle 2"/>
          <p:cNvSpPr>
            <a:spLocks noGrp="1" noRot="1" noChangeAspect="1" noChangeArrowheads="1" noTextEdit="1"/>
          </p:cNvSpPr>
          <p:nvPr>
            <p:ph type="sldImg"/>
          </p:nvPr>
        </p:nvSpPr>
        <p:spPr>
          <a:xfrm>
            <a:off x="917575" y="763588"/>
            <a:ext cx="4872038" cy="3654425"/>
          </a:xfrm>
          <a:ln/>
        </p:spPr>
      </p:sp>
      <p:sp>
        <p:nvSpPr>
          <p:cNvPr id="1086467" name="Rectangle 3"/>
          <p:cNvSpPr>
            <a:spLocks noGrp="1" noChangeArrowheads="1"/>
          </p:cNvSpPr>
          <p:nvPr>
            <p:ph type="body" idx="1"/>
          </p:nvPr>
        </p:nvSpPr>
        <p:spPr/>
        <p:txBody>
          <a:bodyPr/>
          <a:lstStyle/>
          <a:p>
            <a:endParaRPr lang="cs-CZ"/>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514D2CB-24B6-415E-BAC5-469FF621FBB3}" type="slidenum">
              <a:rPr lang="en-US"/>
              <a:pPr/>
              <a:t>30</a:t>
            </a:fld>
            <a:endParaRPr lang="en-US"/>
          </a:p>
        </p:txBody>
      </p:sp>
      <p:sp>
        <p:nvSpPr>
          <p:cNvPr id="60418" name="Rectangle 2"/>
          <p:cNvSpPr>
            <a:spLocks noGrp="1" noRot="1" noChangeAspect="1" noChangeArrowheads="1" noTextEdit="1"/>
          </p:cNvSpPr>
          <p:nvPr>
            <p:ph type="sldImg"/>
          </p:nvPr>
        </p:nvSpPr>
        <p:spPr>
          <a:xfrm>
            <a:off x="917575" y="763588"/>
            <a:ext cx="4872038" cy="3654425"/>
          </a:xfrm>
          <a:ln/>
        </p:spPr>
      </p:sp>
      <p:sp>
        <p:nvSpPr>
          <p:cNvPr id="60419" name="Rectangle 3"/>
          <p:cNvSpPr>
            <a:spLocks noGrp="1" noChangeArrowheads="1"/>
          </p:cNvSpPr>
          <p:nvPr>
            <p:ph type="body" idx="1"/>
          </p:nvPr>
        </p:nvSpPr>
        <p:spPr>
          <a:xfrm>
            <a:off x="914585" y="4648472"/>
            <a:ext cx="4876754" cy="4419717"/>
          </a:xfrm>
        </p:spPr>
        <p:txBody>
          <a:bodyPr/>
          <a:lstStyle/>
          <a:p>
            <a:endParaRPr lang="cs-CZ"/>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47C8D28-6A55-4FDA-85EB-784EB00CB8CA}" type="slidenum">
              <a:rPr lang="en-US"/>
              <a:pPr/>
              <a:t>31</a:t>
            </a:fld>
            <a:endParaRPr lang="en-US"/>
          </a:p>
        </p:txBody>
      </p:sp>
      <p:sp>
        <p:nvSpPr>
          <p:cNvPr id="1169410" name="Rectangle 2"/>
          <p:cNvSpPr>
            <a:spLocks noGrp="1" noRot="1" noChangeAspect="1" noChangeArrowheads="1" noTextEdit="1"/>
          </p:cNvSpPr>
          <p:nvPr>
            <p:ph type="sldImg"/>
          </p:nvPr>
        </p:nvSpPr>
        <p:spPr>
          <a:ln/>
        </p:spPr>
      </p:sp>
      <p:sp>
        <p:nvSpPr>
          <p:cNvPr id="1169411" name="Rectangle 3"/>
          <p:cNvSpPr>
            <a:spLocks noGrp="1" noChangeArrowheads="1"/>
          </p:cNvSpPr>
          <p:nvPr>
            <p:ph type="body" idx="1"/>
          </p:nvPr>
        </p:nvSpPr>
        <p:spPr/>
        <p:txBody>
          <a:bodyPr/>
          <a:lstStyle/>
          <a:p>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3C313F7-5A30-4E30-98E4-C2D077C660E2}" type="slidenum">
              <a:rPr lang="en-US"/>
              <a:pPr/>
              <a:t>3</a:t>
            </a:fld>
            <a:endParaRPr lang="en-US"/>
          </a:p>
        </p:txBody>
      </p:sp>
      <p:sp>
        <p:nvSpPr>
          <p:cNvPr id="658434" name="Rectangle 2"/>
          <p:cNvSpPr>
            <a:spLocks noGrp="1" noRot="1" noChangeAspect="1" noChangeArrowheads="1" noTextEdit="1"/>
          </p:cNvSpPr>
          <p:nvPr>
            <p:ph type="sldImg"/>
          </p:nvPr>
        </p:nvSpPr>
        <p:spPr>
          <a:ln/>
        </p:spPr>
      </p:sp>
      <p:sp>
        <p:nvSpPr>
          <p:cNvPr id="658435" name="Rectangle 3"/>
          <p:cNvSpPr>
            <a:spLocks noGrp="1" noChangeArrowheads="1"/>
          </p:cNvSpPr>
          <p:nvPr>
            <p:ph type="body" idx="1"/>
          </p:nvPr>
        </p:nvSpPr>
        <p:spPr/>
        <p:txBody>
          <a:bodyPr/>
          <a:lstStyle/>
          <a:p>
            <a:endParaRPr 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797B86DE-996A-4E58-93BF-105372ADA9F0}" type="slidenum">
              <a:rPr lang="en-US" smtClean="0">
                <a:latin typeface="Times New Roman" pitchFamily="18" charset="0"/>
              </a:rPr>
              <a:pPr/>
              <a:t>6</a:t>
            </a:fld>
            <a:endParaRPr lang="en-US" smtClean="0">
              <a:latin typeface="Times New Roman" pitchFamily="18"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10F9033-6BE1-4B2F-9418-CB6267931F54}" type="slidenum">
              <a:rPr lang="en-US" smtClean="0">
                <a:latin typeface="Times New Roman" pitchFamily="18" charset="0"/>
              </a:rPr>
              <a:pPr/>
              <a:t>7</a:t>
            </a:fld>
            <a:endParaRPr lang="en-US" smtClean="0">
              <a:latin typeface="Times New Roman" pitchFamily="18"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lvl1pPr defTabSz="927100" eaLnBrk="0" hangingPunct="0">
              <a:defRPr>
                <a:solidFill>
                  <a:schemeClr val="tx1"/>
                </a:solidFill>
                <a:latin typeface="Arial" charset="0"/>
              </a:defRPr>
            </a:lvl1pPr>
            <a:lvl2pPr marL="742950" indent="-285750" defTabSz="927100" eaLnBrk="0" hangingPunct="0">
              <a:defRPr>
                <a:solidFill>
                  <a:schemeClr val="tx1"/>
                </a:solidFill>
                <a:latin typeface="Arial" charset="0"/>
              </a:defRPr>
            </a:lvl2pPr>
            <a:lvl3pPr marL="1143000" indent="-228600" defTabSz="927100" eaLnBrk="0" hangingPunct="0">
              <a:defRPr>
                <a:solidFill>
                  <a:schemeClr val="tx1"/>
                </a:solidFill>
                <a:latin typeface="Arial" charset="0"/>
              </a:defRPr>
            </a:lvl3pPr>
            <a:lvl4pPr marL="1600200" indent="-228600" defTabSz="927100" eaLnBrk="0" hangingPunct="0">
              <a:defRPr>
                <a:solidFill>
                  <a:schemeClr val="tx1"/>
                </a:solidFill>
                <a:latin typeface="Arial" charset="0"/>
              </a:defRPr>
            </a:lvl4pPr>
            <a:lvl5pPr marL="2057400" indent="-228600" defTabSz="927100" eaLnBrk="0" hangingPunct="0">
              <a:defRPr>
                <a:solidFill>
                  <a:schemeClr val="tx1"/>
                </a:solidFill>
                <a:latin typeface="Arial" charset="0"/>
              </a:defRPr>
            </a:lvl5pPr>
            <a:lvl6pPr marL="2514600" indent="-228600" defTabSz="927100" eaLnBrk="0" fontAlgn="base" hangingPunct="0">
              <a:spcBef>
                <a:spcPct val="0"/>
              </a:spcBef>
              <a:spcAft>
                <a:spcPct val="0"/>
              </a:spcAft>
              <a:defRPr>
                <a:solidFill>
                  <a:schemeClr val="tx1"/>
                </a:solidFill>
                <a:latin typeface="Arial" charset="0"/>
              </a:defRPr>
            </a:lvl6pPr>
            <a:lvl7pPr marL="2971800" indent="-228600" defTabSz="927100" eaLnBrk="0" fontAlgn="base" hangingPunct="0">
              <a:spcBef>
                <a:spcPct val="0"/>
              </a:spcBef>
              <a:spcAft>
                <a:spcPct val="0"/>
              </a:spcAft>
              <a:defRPr>
                <a:solidFill>
                  <a:schemeClr val="tx1"/>
                </a:solidFill>
                <a:latin typeface="Arial" charset="0"/>
              </a:defRPr>
            </a:lvl7pPr>
            <a:lvl8pPr marL="3429000" indent="-228600" defTabSz="927100" eaLnBrk="0" fontAlgn="base" hangingPunct="0">
              <a:spcBef>
                <a:spcPct val="0"/>
              </a:spcBef>
              <a:spcAft>
                <a:spcPct val="0"/>
              </a:spcAft>
              <a:defRPr>
                <a:solidFill>
                  <a:schemeClr val="tx1"/>
                </a:solidFill>
                <a:latin typeface="Arial" charset="0"/>
              </a:defRPr>
            </a:lvl8pPr>
            <a:lvl9pPr marL="3886200" indent="-228600" defTabSz="927100" eaLnBrk="0" fontAlgn="base" hangingPunct="0">
              <a:spcBef>
                <a:spcPct val="0"/>
              </a:spcBef>
              <a:spcAft>
                <a:spcPct val="0"/>
              </a:spcAft>
              <a:defRPr>
                <a:solidFill>
                  <a:schemeClr val="tx1"/>
                </a:solidFill>
                <a:latin typeface="Arial" charset="0"/>
              </a:defRPr>
            </a:lvl9pPr>
          </a:lstStyle>
          <a:p>
            <a:fld id="{017A2D71-F8DE-4310-85E3-1FBEF3B761B2}" type="slidenum">
              <a:rPr lang="en-US">
                <a:latin typeface="Times New Roman" pitchFamily="18" charset="0"/>
              </a:rPr>
              <a:pPr/>
              <a:t>9</a:t>
            </a:fld>
            <a:endParaRPr lang="en-US">
              <a:latin typeface="Times New Roman" pitchFamily="18" charset="0"/>
            </a:endParaRPr>
          </a:p>
        </p:txBody>
      </p:sp>
      <p:sp>
        <p:nvSpPr>
          <p:cNvPr id="57347" name="Rectangle 2"/>
          <p:cNvSpPr>
            <a:spLocks noGrp="1" noRot="1" noChangeAspect="1" noChangeArrowheads="1" noTextEdit="1"/>
          </p:cNvSpPr>
          <p:nvPr>
            <p:ph type="sldImg"/>
          </p:nvPr>
        </p:nvSpPr>
        <p:spPr>
          <a:xfrm>
            <a:off x="874713" y="738188"/>
            <a:ext cx="4914900" cy="3686175"/>
          </a:xfrm>
          <a:ln/>
        </p:spPr>
      </p:sp>
      <p:sp>
        <p:nvSpPr>
          <p:cNvPr id="57348" name="Rectangle 3"/>
          <p:cNvSpPr>
            <a:spLocks noGrp="1" noChangeArrowheads="1"/>
          </p:cNvSpPr>
          <p:nvPr>
            <p:ph type="body" idx="1"/>
          </p:nvPr>
        </p:nvSpPr>
        <p:spPr>
          <a:xfrm>
            <a:off x="666564" y="4669363"/>
            <a:ext cx="5329612" cy="4425489"/>
          </a:xfrm>
          <a:noFill/>
        </p:spPr>
        <p:txBody>
          <a:bodyPr/>
          <a:lstStyle/>
          <a:p>
            <a:pPr eaLnBrk="1" hangingPunct="1"/>
            <a:endParaRPr lang="cs-CZ"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defTabSz="927100" eaLnBrk="0" hangingPunct="0">
              <a:defRPr>
                <a:solidFill>
                  <a:schemeClr val="tx1"/>
                </a:solidFill>
                <a:latin typeface="Arial" charset="0"/>
              </a:defRPr>
            </a:lvl1pPr>
            <a:lvl2pPr marL="742950" indent="-285750" defTabSz="927100" eaLnBrk="0" hangingPunct="0">
              <a:defRPr>
                <a:solidFill>
                  <a:schemeClr val="tx1"/>
                </a:solidFill>
                <a:latin typeface="Arial" charset="0"/>
              </a:defRPr>
            </a:lvl2pPr>
            <a:lvl3pPr marL="1143000" indent="-228600" defTabSz="927100" eaLnBrk="0" hangingPunct="0">
              <a:defRPr>
                <a:solidFill>
                  <a:schemeClr val="tx1"/>
                </a:solidFill>
                <a:latin typeface="Arial" charset="0"/>
              </a:defRPr>
            </a:lvl3pPr>
            <a:lvl4pPr marL="1600200" indent="-228600" defTabSz="927100" eaLnBrk="0" hangingPunct="0">
              <a:defRPr>
                <a:solidFill>
                  <a:schemeClr val="tx1"/>
                </a:solidFill>
                <a:latin typeface="Arial" charset="0"/>
              </a:defRPr>
            </a:lvl4pPr>
            <a:lvl5pPr marL="2057400" indent="-228600" defTabSz="927100" eaLnBrk="0" hangingPunct="0">
              <a:defRPr>
                <a:solidFill>
                  <a:schemeClr val="tx1"/>
                </a:solidFill>
                <a:latin typeface="Arial" charset="0"/>
              </a:defRPr>
            </a:lvl5pPr>
            <a:lvl6pPr marL="2514600" indent="-228600" defTabSz="927100" eaLnBrk="0" fontAlgn="base" hangingPunct="0">
              <a:spcBef>
                <a:spcPct val="0"/>
              </a:spcBef>
              <a:spcAft>
                <a:spcPct val="0"/>
              </a:spcAft>
              <a:defRPr>
                <a:solidFill>
                  <a:schemeClr val="tx1"/>
                </a:solidFill>
                <a:latin typeface="Arial" charset="0"/>
              </a:defRPr>
            </a:lvl6pPr>
            <a:lvl7pPr marL="2971800" indent="-228600" defTabSz="927100" eaLnBrk="0" fontAlgn="base" hangingPunct="0">
              <a:spcBef>
                <a:spcPct val="0"/>
              </a:spcBef>
              <a:spcAft>
                <a:spcPct val="0"/>
              </a:spcAft>
              <a:defRPr>
                <a:solidFill>
                  <a:schemeClr val="tx1"/>
                </a:solidFill>
                <a:latin typeface="Arial" charset="0"/>
              </a:defRPr>
            </a:lvl7pPr>
            <a:lvl8pPr marL="3429000" indent="-228600" defTabSz="927100" eaLnBrk="0" fontAlgn="base" hangingPunct="0">
              <a:spcBef>
                <a:spcPct val="0"/>
              </a:spcBef>
              <a:spcAft>
                <a:spcPct val="0"/>
              </a:spcAft>
              <a:defRPr>
                <a:solidFill>
                  <a:schemeClr val="tx1"/>
                </a:solidFill>
                <a:latin typeface="Arial" charset="0"/>
              </a:defRPr>
            </a:lvl8pPr>
            <a:lvl9pPr marL="3886200" indent="-228600" defTabSz="927100" eaLnBrk="0" fontAlgn="base" hangingPunct="0">
              <a:spcBef>
                <a:spcPct val="0"/>
              </a:spcBef>
              <a:spcAft>
                <a:spcPct val="0"/>
              </a:spcAft>
              <a:defRPr>
                <a:solidFill>
                  <a:schemeClr val="tx1"/>
                </a:solidFill>
                <a:latin typeface="Arial" charset="0"/>
              </a:defRPr>
            </a:lvl9pPr>
          </a:lstStyle>
          <a:p>
            <a:fld id="{41485809-B00C-4AF3-8FB4-3E9FF8EE91C7}" type="slidenum">
              <a:rPr lang="en-US">
                <a:latin typeface="Times New Roman" pitchFamily="18" charset="0"/>
              </a:rPr>
              <a:pPr/>
              <a:t>10</a:t>
            </a:fld>
            <a:endParaRPr lang="en-US">
              <a:latin typeface="Times New Roman" pitchFamily="18" charset="0"/>
            </a:endParaRPr>
          </a:p>
        </p:txBody>
      </p:sp>
      <p:sp>
        <p:nvSpPr>
          <p:cNvPr id="58371" name="Rectangle 2"/>
          <p:cNvSpPr>
            <a:spLocks noGrp="1" noRot="1" noChangeAspect="1" noChangeArrowheads="1" noTextEdit="1"/>
          </p:cNvSpPr>
          <p:nvPr>
            <p:ph type="sldImg"/>
          </p:nvPr>
        </p:nvSpPr>
        <p:spPr>
          <a:xfrm>
            <a:off x="1146605" y="738124"/>
            <a:ext cx="4370975" cy="3685740"/>
          </a:xfrm>
          <a:ln/>
        </p:spPr>
      </p:sp>
      <p:sp>
        <p:nvSpPr>
          <p:cNvPr id="58372" name="Rectangle 3"/>
          <p:cNvSpPr>
            <a:spLocks noGrp="1" noChangeArrowheads="1"/>
          </p:cNvSpPr>
          <p:nvPr>
            <p:ph type="body" idx="1"/>
          </p:nvPr>
        </p:nvSpPr>
        <p:spPr>
          <a:xfrm>
            <a:off x="666564" y="4669363"/>
            <a:ext cx="5329612" cy="4425489"/>
          </a:xfrm>
          <a:noFill/>
        </p:spPr>
        <p:txBody>
          <a:bodyPr/>
          <a:lstStyle/>
          <a:p>
            <a:pPr eaLnBrk="1" hangingPunct="1"/>
            <a:endParaRPr lang="cs-CZ"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lvl1pPr defTabSz="927100" eaLnBrk="0" hangingPunct="0">
              <a:defRPr>
                <a:solidFill>
                  <a:schemeClr val="tx1"/>
                </a:solidFill>
                <a:latin typeface="Arial" charset="0"/>
              </a:defRPr>
            </a:lvl1pPr>
            <a:lvl2pPr marL="742950" indent="-285750" defTabSz="927100" eaLnBrk="0" hangingPunct="0">
              <a:defRPr>
                <a:solidFill>
                  <a:schemeClr val="tx1"/>
                </a:solidFill>
                <a:latin typeface="Arial" charset="0"/>
              </a:defRPr>
            </a:lvl2pPr>
            <a:lvl3pPr marL="1143000" indent="-228600" defTabSz="927100" eaLnBrk="0" hangingPunct="0">
              <a:defRPr>
                <a:solidFill>
                  <a:schemeClr val="tx1"/>
                </a:solidFill>
                <a:latin typeface="Arial" charset="0"/>
              </a:defRPr>
            </a:lvl3pPr>
            <a:lvl4pPr marL="1600200" indent="-228600" defTabSz="927100" eaLnBrk="0" hangingPunct="0">
              <a:defRPr>
                <a:solidFill>
                  <a:schemeClr val="tx1"/>
                </a:solidFill>
                <a:latin typeface="Arial" charset="0"/>
              </a:defRPr>
            </a:lvl4pPr>
            <a:lvl5pPr marL="2057400" indent="-228600" defTabSz="927100" eaLnBrk="0" hangingPunct="0">
              <a:defRPr>
                <a:solidFill>
                  <a:schemeClr val="tx1"/>
                </a:solidFill>
                <a:latin typeface="Arial" charset="0"/>
              </a:defRPr>
            </a:lvl5pPr>
            <a:lvl6pPr marL="2514600" indent="-228600" defTabSz="927100" eaLnBrk="0" fontAlgn="base" hangingPunct="0">
              <a:spcBef>
                <a:spcPct val="0"/>
              </a:spcBef>
              <a:spcAft>
                <a:spcPct val="0"/>
              </a:spcAft>
              <a:defRPr>
                <a:solidFill>
                  <a:schemeClr val="tx1"/>
                </a:solidFill>
                <a:latin typeface="Arial" charset="0"/>
              </a:defRPr>
            </a:lvl6pPr>
            <a:lvl7pPr marL="2971800" indent="-228600" defTabSz="927100" eaLnBrk="0" fontAlgn="base" hangingPunct="0">
              <a:spcBef>
                <a:spcPct val="0"/>
              </a:spcBef>
              <a:spcAft>
                <a:spcPct val="0"/>
              </a:spcAft>
              <a:defRPr>
                <a:solidFill>
                  <a:schemeClr val="tx1"/>
                </a:solidFill>
                <a:latin typeface="Arial" charset="0"/>
              </a:defRPr>
            </a:lvl7pPr>
            <a:lvl8pPr marL="3429000" indent="-228600" defTabSz="927100" eaLnBrk="0" fontAlgn="base" hangingPunct="0">
              <a:spcBef>
                <a:spcPct val="0"/>
              </a:spcBef>
              <a:spcAft>
                <a:spcPct val="0"/>
              </a:spcAft>
              <a:defRPr>
                <a:solidFill>
                  <a:schemeClr val="tx1"/>
                </a:solidFill>
                <a:latin typeface="Arial" charset="0"/>
              </a:defRPr>
            </a:lvl8pPr>
            <a:lvl9pPr marL="3886200" indent="-228600" defTabSz="927100" eaLnBrk="0" fontAlgn="base" hangingPunct="0">
              <a:spcBef>
                <a:spcPct val="0"/>
              </a:spcBef>
              <a:spcAft>
                <a:spcPct val="0"/>
              </a:spcAft>
              <a:defRPr>
                <a:solidFill>
                  <a:schemeClr val="tx1"/>
                </a:solidFill>
                <a:latin typeface="Arial" charset="0"/>
              </a:defRPr>
            </a:lvl9pPr>
          </a:lstStyle>
          <a:p>
            <a:fld id="{46A1FCEE-0246-4117-8C0F-5D78AFA65371}" type="slidenum">
              <a:rPr lang="en-US">
                <a:latin typeface="Times New Roman" pitchFamily="18" charset="0"/>
              </a:rPr>
              <a:pPr/>
              <a:t>11</a:t>
            </a:fld>
            <a:endParaRPr lang="en-US">
              <a:latin typeface="Times New Roman" pitchFamily="18" charset="0"/>
            </a:endParaRPr>
          </a:p>
        </p:txBody>
      </p:sp>
      <p:sp>
        <p:nvSpPr>
          <p:cNvPr id="59395" name="Rectangle 2"/>
          <p:cNvSpPr>
            <a:spLocks noGrp="1" noRot="1" noChangeAspect="1" noChangeArrowheads="1" noTextEdit="1"/>
          </p:cNvSpPr>
          <p:nvPr>
            <p:ph type="sldImg"/>
          </p:nvPr>
        </p:nvSpPr>
        <p:spPr>
          <a:xfrm>
            <a:off x="1145158" y="738123"/>
            <a:ext cx="4372422" cy="3687366"/>
          </a:xfrm>
          <a:ln/>
        </p:spPr>
      </p:sp>
      <p:sp>
        <p:nvSpPr>
          <p:cNvPr id="59396" name="Rectangle 3"/>
          <p:cNvSpPr>
            <a:spLocks noGrp="1" noChangeArrowheads="1"/>
          </p:cNvSpPr>
          <p:nvPr>
            <p:ph type="body" idx="1"/>
          </p:nvPr>
        </p:nvSpPr>
        <p:spPr>
          <a:xfrm>
            <a:off x="666564" y="4670989"/>
            <a:ext cx="5329612" cy="4423863"/>
          </a:xfrm>
          <a:noFill/>
        </p:spPr>
        <p:txBody>
          <a:bodyPr/>
          <a:lstStyle/>
          <a:p>
            <a:pPr eaLnBrk="1" hangingPunct="1"/>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defTabSz="927100" eaLnBrk="0" hangingPunct="0">
              <a:defRPr>
                <a:solidFill>
                  <a:schemeClr val="tx1"/>
                </a:solidFill>
                <a:latin typeface="Arial" charset="0"/>
              </a:defRPr>
            </a:lvl1pPr>
            <a:lvl2pPr marL="742950" indent="-285750" defTabSz="927100" eaLnBrk="0" hangingPunct="0">
              <a:defRPr>
                <a:solidFill>
                  <a:schemeClr val="tx1"/>
                </a:solidFill>
                <a:latin typeface="Arial" charset="0"/>
              </a:defRPr>
            </a:lvl2pPr>
            <a:lvl3pPr marL="1143000" indent="-228600" defTabSz="927100" eaLnBrk="0" hangingPunct="0">
              <a:defRPr>
                <a:solidFill>
                  <a:schemeClr val="tx1"/>
                </a:solidFill>
                <a:latin typeface="Arial" charset="0"/>
              </a:defRPr>
            </a:lvl3pPr>
            <a:lvl4pPr marL="1600200" indent="-228600" defTabSz="927100" eaLnBrk="0" hangingPunct="0">
              <a:defRPr>
                <a:solidFill>
                  <a:schemeClr val="tx1"/>
                </a:solidFill>
                <a:latin typeface="Arial" charset="0"/>
              </a:defRPr>
            </a:lvl4pPr>
            <a:lvl5pPr marL="2057400" indent="-228600" defTabSz="927100" eaLnBrk="0" hangingPunct="0">
              <a:defRPr>
                <a:solidFill>
                  <a:schemeClr val="tx1"/>
                </a:solidFill>
                <a:latin typeface="Arial" charset="0"/>
              </a:defRPr>
            </a:lvl5pPr>
            <a:lvl6pPr marL="2514600" indent="-228600" defTabSz="927100" eaLnBrk="0" fontAlgn="base" hangingPunct="0">
              <a:spcBef>
                <a:spcPct val="0"/>
              </a:spcBef>
              <a:spcAft>
                <a:spcPct val="0"/>
              </a:spcAft>
              <a:defRPr>
                <a:solidFill>
                  <a:schemeClr val="tx1"/>
                </a:solidFill>
                <a:latin typeface="Arial" charset="0"/>
              </a:defRPr>
            </a:lvl6pPr>
            <a:lvl7pPr marL="2971800" indent="-228600" defTabSz="927100" eaLnBrk="0" fontAlgn="base" hangingPunct="0">
              <a:spcBef>
                <a:spcPct val="0"/>
              </a:spcBef>
              <a:spcAft>
                <a:spcPct val="0"/>
              </a:spcAft>
              <a:defRPr>
                <a:solidFill>
                  <a:schemeClr val="tx1"/>
                </a:solidFill>
                <a:latin typeface="Arial" charset="0"/>
              </a:defRPr>
            </a:lvl7pPr>
            <a:lvl8pPr marL="3429000" indent="-228600" defTabSz="927100" eaLnBrk="0" fontAlgn="base" hangingPunct="0">
              <a:spcBef>
                <a:spcPct val="0"/>
              </a:spcBef>
              <a:spcAft>
                <a:spcPct val="0"/>
              </a:spcAft>
              <a:defRPr>
                <a:solidFill>
                  <a:schemeClr val="tx1"/>
                </a:solidFill>
                <a:latin typeface="Arial" charset="0"/>
              </a:defRPr>
            </a:lvl8pPr>
            <a:lvl9pPr marL="3886200" indent="-228600" defTabSz="927100" eaLnBrk="0" fontAlgn="base" hangingPunct="0">
              <a:spcBef>
                <a:spcPct val="0"/>
              </a:spcBef>
              <a:spcAft>
                <a:spcPct val="0"/>
              </a:spcAft>
              <a:defRPr>
                <a:solidFill>
                  <a:schemeClr val="tx1"/>
                </a:solidFill>
                <a:latin typeface="Arial" charset="0"/>
              </a:defRPr>
            </a:lvl9pPr>
          </a:lstStyle>
          <a:p>
            <a:fld id="{ED51449B-D1B6-41C9-B4B6-0C42FB8AB742}" type="slidenum">
              <a:rPr lang="en-US">
                <a:latin typeface="Times New Roman" pitchFamily="18" charset="0"/>
              </a:rPr>
              <a:pPr/>
              <a:t>12</a:t>
            </a:fld>
            <a:endParaRPr lang="en-US">
              <a:latin typeface="Times New Roman" pitchFamily="18" charset="0"/>
            </a:endParaRPr>
          </a:p>
        </p:txBody>
      </p:sp>
      <p:sp>
        <p:nvSpPr>
          <p:cNvPr id="61443" name="Rectangle 2"/>
          <p:cNvSpPr>
            <a:spLocks noGrp="1" noRot="1" noChangeAspect="1" noChangeArrowheads="1" noTextEdit="1"/>
          </p:cNvSpPr>
          <p:nvPr>
            <p:ph type="sldImg"/>
          </p:nvPr>
        </p:nvSpPr>
        <p:spPr>
          <a:xfrm>
            <a:off x="1145158" y="738123"/>
            <a:ext cx="4372422" cy="3687366"/>
          </a:xfrm>
          <a:ln/>
        </p:spPr>
      </p:sp>
      <p:sp>
        <p:nvSpPr>
          <p:cNvPr id="61444" name="Rectangle 3"/>
          <p:cNvSpPr>
            <a:spLocks noGrp="1" noChangeArrowheads="1"/>
          </p:cNvSpPr>
          <p:nvPr>
            <p:ph type="body" idx="1"/>
          </p:nvPr>
        </p:nvSpPr>
        <p:spPr>
          <a:xfrm>
            <a:off x="666564" y="4670989"/>
            <a:ext cx="5329612" cy="4423863"/>
          </a:xfrm>
          <a:noFill/>
        </p:spPr>
        <p:txBody>
          <a:bodyPr/>
          <a:lstStyle/>
          <a:p>
            <a:pPr eaLnBrk="1" hangingPunct="1"/>
            <a:endParaRPr lang="en-GB"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Kliknutím lze upravit styl.</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smtClean="0"/>
              <a:t>Kliknutím lze upravit styl předlohy.</a:t>
            </a:r>
            <a:endParaRPr lang="cs-CZ"/>
          </a:p>
        </p:txBody>
      </p:sp>
      <p:sp>
        <p:nvSpPr>
          <p:cNvPr id="4" name="Zástupný symbol pro datum 3"/>
          <p:cNvSpPr>
            <a:spLocks noGrp="1"/>
          </p:cNvSpPr>
          <p:nvPr>
            <p:ph type="dt" sz="half" idx="10"/>
          </p:nvPr>
        </p:nvSpPr>
        <p:spPr/>
        <p:txBody>
          <a:bodyPr/>
          <a:lstStyle>
            <a:lvl1pPr>
              <a:defRPr/>
            </a:lvl1pPr>
          </a:lstStyle>
          <a:p>
            <a:fld id="{881A1154-EDA0-4E50-97D4-288486419E94}" type="datetime1">
              <a:rPr lang="en-US" smtClean="0"/>
              <a:pPr/>
              <a:t>5/14/2012</a:t>
            </a:fld>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fld id="{E85F8B51-6653-443D-8D5E-677A77F3B75B}" type="slidenum">
              <a:rPr lang="cs-CZ" smtClean="0"/>
              <a:pPr/>
              <a:t>‹#›</a:t>
            </a:fld>
            <a:endParaRPr lang="cs-CZ"/>
          </a:p>
        </p:txBody>
      </p:sp>
      <p:sp>
        <p:nvSpPr>
          <p:cNvPr id="7" name="Line 48"/>
          <p:cNvSpPr>
            <a:spLocks noChangeShapeType="1"/>
          </p:cNvSpPr>
          <p:nvPr userDrawn="1"/>
        </p:nvSpPr>
        <p:spPr bwMode="auto">
          <a:xfrm>
            <a:off x="468313" y="1484313"/>
            <a:ext cx="8207375"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svislý text 2"/>
          <p:cNvSpPr>
            <a:spLocks noGrp="1"/>
          </p:cNvSpPr>
          <p:nvPr>
            <p:ph type="body" orient="vert" idx="1"/>
          </p:nvPr>
        </p:nvSpPr>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fld id="{5A541027-5573-48F9-95F7-80F37ACB3132}" type="datetime1">
              <a:rPr lang="en-US" smtClean="0"/>
              <a:pPr/>
              <a:t>5/14/2012</a:t>
            </a:fld>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Kliknutím lze upravit styl.</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fld id="{765D03B6-DACF-4F01-92B0-21D413E1404D}" type="datetime1">
              <a:rPr lang="en-US" smtClean="0"/>
              <a:pPr/>
              <a:t>5/14/2012</a:t>
            </a:fld>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idx="1"/>
          </p:nvPr>
        </p:nvSpPr>
        <p:spPr/>
        <p:txBody>
          <a:body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lvl1pPr>
              <a:defRPr/>
            </a:lvl1pPr>
          </a:lstStyle>
          <a:p>
            <a:fld id="{A00F4C31-3D15-462B-9BE6-63F9FB306EED}" type="datetime1">
              <a:rPr lang="en-US" smtClean="0"/>
              <a:pPr/>
              <a:t>5/14/2012</a:t>
            </a:fld>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Kliknutím lze upravit styl.</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smtClean="0"/>
              <a:t>Kliknutím lze upravit styly předlohy textu.</a:t>
            </a:r>
          </a:p>
        </p:txBody>
      </p:sp>
      <p:sp>
        <p:nvSpPr>
          <p:cNvPr id="4" name="Zástupný symbol pro datum 3"/>
          <p:cNvSpPr>
            <a:spLocks noGrp="1"/>
          </p:cNvSpPr>
          <p:nvPr>
            <p:ph type="dt" sz="half" idx="10"/>
          </p:nvPr>
        </p:nvSpPr>
        <p:spPr/>
        <p:txBody>
          <a:bodyPr/>
          <a:lstStyle>
            <a:lvl1pPr>
              <a:defRPr/>
            </a:lvl1pPr>
          </a:lstStyle>
          <a:p>
            <a:fld id="{E599AE62-4D4F-4198-A4B1-CE550874412E}" type="datetime1">
              <a:rPr lang="en-US" smtClean="0"/>
              <a:pPr/>
              <a:t>5/14/2012</a:t>
            </a:fld>
            <a:endParaRPr lang="cs-CZ"/>
          </a:p>
        </p:txBody>
      </p:sp>
      <p:sp>
        <p:nvSpPr>
          <p:cNvPr id="5" name="Zástupný symbol pro zápatí 4"/>
          <p:cNvSpPr>
            <a:spLocks noGrp="1"/>
          </p:cNvSpPr>
          <p:nvPr>
            <p:ph type="ftr" sz="quarter" idx="11"/>
          </p:nvPr>
        </p:nvSpPr>
        <p:spPr/>
        <p:txBody>
          <a:bodyPr/>
          <a:lstStyle>
            <a:lvl1pPr>
              <a:defRPr/>
            </a:lvl1pPr>
          </a:lstStyle>
          <a:p>
            <a:endParaRPr lang="cs-CZ"/>
          </a:p>
        </p:txBody>
      </p:sp>
      <p:sp>
        <p:nvSpPr>
          <p:cNvPr id="6" name="Zástupný symbol pro číslo snímku 5"/>
          <p:cNvSpPr>
            <a:spLocks noGrp="1"/>
          </p:cNvSpPr>
          <p:nvPr>
            <p:ph type="sldNum" sz="quarter" idx="12"/>
          </p:nvPr>
        </p:nvSpPr>
        <p:spPr/>
        <p:txBody>
          <a:bodyPr/>
          <a:lstStyle>
            <a:lvl1pPr>
              <a:defRPr/>
            </a:lvl1pPr>
          </a:lstStyle>
          <a:p>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lvl1pPr>
              <a:defRPr/>
            </a:lvl1pPr>
          </a:lstStyle>
          <a:p>
            <a:fld id="{DC141373-2E97-4682-81EC-E74860A62C13}" type="datetime1">
              <a:rPr lang="en-US" smtClean="0"/>
              <a:pPr/>
              <a:t>5/14/2012</a:t>
            </a:fld>
            <a:endParaRPr lang="cs-CZ"/>
          </a:p>
        </p:txBody>
      </p:sp>
      <p:sp>
        <p:nvSpPr>
          <p:cNvPr id="6" name="Zástupný symbol pro zápatí 5"/>
          <p:cNvSpPr>
            <a:spLocks noGrp="1"/>
          </p:cNvSpPr>
          <p:nvPr>
            <p:ph type="ftr" sz="quarter" idx="11"/>
          </p:nvPr>
        </p:nvSpPr>
        <p:spPr/>
        <p:txBody>
          <a:bodyPr/>
          <a:lstStyle>
            <a:lvl1pPr>
              <a:defRPr/>
            </a:lvl1pPr>
          </a:lstStyle>
          <a:p>
            <a:endParaRPr lang="cs-CZ"/>
          </a:p>
        </p:txBody>
      </p:sp>
      <p:sp>
        <p:nvSpPr>
          <p:cNvPr id="7" name="Zástupný symbol pro číslo snímku 6"/>
          <p:cNvSpPr>
            <a:spLocks noGrp="1"/>
          </p:cNvSpPr>
          <p:nvPr>
            <p:ph type="sldNum" sz="quarter" idx="12"/>
          </p:nvPr>
        </p:nvSpPr>
        <p:spPr/>
        <p:txBody>
          <a:bodyPr/>
          <a:lstStyle>
            <a:lvl1pPr>
              <a:defRPr/>
            </a:lvl1pPr>
          </a:lstStyle>
          <a:p>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Kliknutím lze upravit styl.</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lvl1pPr>
              <a:defRPr/>
            </a:lvl1pPr>
          </a:lstStyle>
          <a:p>
            <a:fld id="{FDC35F39-8CA7-40EE-8119-6A6B7046F593}" type="datetime1">
              <a:rPr lang="en-US" smtClean="0"/>
              <a:pPr/>
              <a:t>5/14/2012</a:t>
            </a:fld>
            <a:endParaRPr lang="cs-CZ"/>
          </a:p>
        </p:txBody>
      </p:sp>
      <p:sp>
        <p:nvSpPr>
          <p:cNvPr id="8" name="Zástupný symbol pro zápatí 7"/>
          <p:cNvSpPr>
            <a:spLocks noGrp="1"/>
          </p:cNvSpPr>
          <p:nvPr>
            <p:ph type="ftr" sz="quarter" idx="11"/>
          </p:nvPr>
        </p:nvSpPr>
        <p:spPr/>
        <p:txBody>
          <a:bodyPr/>
          <a:lstStyle>
            <a:lvl1pPr>
              <a:defRPr/>
            </a:lvl1pPr>
          </a:lstStyle>
          <a:p>
            <a:endParaRPr lang="cs-CZ"/>
          </a:p>
        </p:txBody>
      </p:sp>
      <p:sp>
        <p:nvSpPr>
          <p:cNvPr id="9" name="Zástupný symbol pro číslo snímku 8"/>
          <p:cNvSpPr>
            <a:spLocks noGrp="1"/>
          </p:cNvSpPr>
          <p:nvPr>
            <p:ph type="sldNum" sz="quarter" idx="12"/>
          </p:nvPr>
        </p:nvSpPr>
        <p:spPr/>
        <p:txBody>
          <a:bodyPr/>
          <a:lstStyle>
            <a:lvl1pPr>
              <a:defRPr/>
            </a:lvl1pPr>
          </a:lstStyle>
          <a:p>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Kliknutím lze upravit styl.</a:t>
            </a:r>
            <a:endParaRPr lang="cs-CZ"/>
          </a:p>
        </p:txBody>
      </p:sp>
      <p:sp>
        <p:nvSpPr>
          <p:cNvPr id="3" name="Zástupný symbol pro datum 2"/>
          <p:cNvSpPr>
            <a:spLocks noGrp="1"/>
          </p:cNvSpPr>
          <p:nvPr>
            <p:ph type="dt" sz="half" idx="10"/>
          </p:nvPr>
        </p:nvSpPr>
        <p:spPr/>
        <p:txBody>
          <a:bodyPr/>
          <a:lstStyle>
            <a:lvl1pPr>
              <a:defRPr/>
            </a:lvl1pPr>
          </a:lstStyle>
          <a:p>
            <a:fld id="{0B29AD0A-09C7-44A4-9E2C-3A05FA458395}" type="datetime1">
              <a:rPr lang="en-US" smtClean="0"/>
              <a:pPr/>
              <a:t>5/14/2012</a:t>
            </a:fld>
            <a:endParaRPr lang="cs-CZ"/>
          </a:p>
        </p:txBody>
      </p:sp>
      <p:sp>
        <p:nvSpPr>
          <p:cNvPr id="4" name="Zástupný symbol pro zápatí 3"/>
          <p:cNvSpPr>
            <a:spLocks noGrp="1"/>
          </p:cNvSpPr>
          <p:nvPr>
            <p:ph type="ftr" sz="quarter" idx="11"/>
          </p:nvPr>
        </p:nvSpPr>
        <p:spPr/>
        <p:txBody>
          <a:bodyPr/>
          <a:lstStyle>
            <a:lvl1pPr>
              <a:defRPr/>
            </a:lvl1pPr>
          </a:lstStyle>
          <a:p>
            <a:endParaRPr lang="cs-CZ"/>
          </a:p>
        </p:txBody>
      </p:sp>
      <p:sp>
        <p:nvSpPr>
          <p:cNvPr id="5" name="Zástupný symbol pro číslo snímku 4"/>
          <p:cNvSpPr>
            <a:spLocks noGrp="1"/>
          </p:cNvSpPr>
          <p:nvPr>
            <p:ph type="sldNum" sz="quarter" idx="12"/>
          </p:nvPr>
        </p:nvSpPr>
        <p:spPr/>
        <p:txBody>
          <a:bodyPr/>
          <a:lstStyle>
            <a:lvl1pPr>
              <a:defRPr/>
            </a:lvl1pPr>
          </a:lstStyle>
          <a:p>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lvl1pPr>
              <a:defRPr/>
            </a:lvl1pPr>
          </a:lstStyle>
          <a:p>
            <a:fld id="{1DA7BCA4-5ADD-4D64-B93E-F59CD8352E78}" type="datetime1">
              <a:rPr lang="en-US" smtClean="0"/>
              <a:pPr/>
              <a:t>5/14/2012</a:t>
            </a:fld>
            <a:endParaRPr lang="cs-CZ"/>
          </a:p>
        </p:txBody>
      </p:sp>
      <p:sp>
        <p:nvSpPr>
          <p:cNvPr id="3" name="Zástupný symbol pro zápatí 2"/>
          <p:cNvSpPr>
            <a:spLocks noGrp="1"/>
          </p:cNvSpPr>
          <p:nvPr>
            <p:ph type="ftr" sz="quarter" idx="11"/>
          </p:nvPr>
        </p:nvSpPr>
        <p:spPr/>
        <p:txBody>
          <a:bodyPr/>
          <a:lstStyle>
            <a:lvl1pPr>
              <a:defRPr/>
            </a:lvl1pPr>
          </a:lstStyle>
          <a:p>
            <a:endParaRPr lang="cs-CZ"/>
          </a:p>
        </p:txBody>
      </p:sp>
      <p:sp>
        <p:nvSpPr>
          <p:cNvPr id="4" name="Zástupný symbol pro číslo snímku 3"/>
          <p:cNvSpPr>
            <a:spLocks noGrp="1"/>
          </p:cNvSpPr>
          <p:nvPr>
            <p:ph type="sldNum" sz="quarter" idx="12"/>
          </p:nvPr>
        </p:nvSpPr>
        <p:spPr/>
        <p:txBody>
          <a:bodyPr/>
          <a:lstStyle>
            <a:lvl1pPr>
              <a:defRPr/>
            </a:lvl1pPr>
          </a:lstStyle>
          <a:p>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Kliknutím lze upravit styl.</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Kliknutím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fld id="{272703AF-5043-448F-9F28-EF00C053ED9B}" type="datetime1">
              <a:rPr lang="en-US" smtClean="0"/>
              <a:pPr/>
              <a:t>5/14/2012</a:t>
            </a:fld>
            <a:endParaRPr lang="cs-CZ"/>
          </a:p>
        </p:txBody>
      </p:sp>
      <p:sp>
        <p:nvSpPr>
          <p:cNvPr id="6" name="Zástupný symbol pro zápatí 5"/>
          <p:cNvSpPr>
            <a:spLocks noGrp="1"/>
          </p:cNvSpPr>
          <p:nvPr>
            <p:ph type="ftr" sz="quarter" idx="11"/>
          </p:nvPr>
        </p:nvSpPr>
        <p:spPr/>
        <p:txBody>
          <a:bodyPr/>
          <a:lstStyle>
            <a:lvl1pPr>
              <a:defRPr/>
            </a:lvl1pPr>
          </a:lstStyle>
          <a:p>
            <a:endParaRPr lang="cs-CZ"/>
          </a:p>
        </p:txBody>
      </p:sp>
      <p:sp>
        <p:nvSpPr>
          <p:cNvPr id="7" name="Zástupný symbol pro číslo snímku 6"/>
          <p:cNvSpPr>
            <a:spLocks noGrp="1"/>
          </p:cNvSpPr>
          <p:nvPr>
            <p:ph type="sldNum" sz="quarter" idx="12"/>
          </p:nvPr>
        </p:nvSpPr>
        <p:spPr/>
        <p:txBody>
          <a:bodyPr/>
          <a:lstStyle>
            <a:lvl1pPr>
              <a:defRPr/>
            </a:lvl1pPr>
          </a:lstStyle>
          <a:p>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Kliknutím lze upravit styl.</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smtClean="0"/>
              <a:t>Kliknutím na ikonu přidáte obrázek.</a:t>
            </a:r>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Kliknutím lze upravit styly předlohy textu.</a:t>
            </a:r>
          </a:p>
        </p:txBody>
      </p:sp>
      <p:sp>
        <p:nvSpPr>
          <p:cNvPr id="5" name="Zástupný symbol pro datum 4"/>
          <p:cNvSpPr>
            <a:spLocks noGrp="1"/>
          </p:cNvSpPr>
          <p:nvPr>
            <p:ph type="dt" sz="half" idx="10"/>
          </p:nvPr>
        </p:nvSpPr>
        <p:spPr/>
        <p:txBody>
          <a:bodyPr/>
          <a:lstStyle>
            <a:lvl1pPr>
              <a:defRPr/>
            </a:lvl1pPr>
          </a:lstStyle>
          <a:p>
            <a:fld id="{94840FF0-DE53-4C44-A0F9-1328E701BEA4}" type="datetime1">
              <a:rPr lang="en-US" smtClean="0"/>
              <a:pPr/>
              <a:t>5/14/2012</a:t>
            </a:fld>
            <a:endParaRPr lang="cs-CZ"/>
          </a:p>
        </p:txBody>
      </p:sp>
      <p:sp>
        <p:nvSpPr>
          <p:cNvPr id="6" name="Zástupný symbol pro zápatí 5"/>
          <p:cNvSpPr>
            <a:spLocks noGrp="1"/>
          </p:cNvSpPr>
          <p:nvPr>
            <p:ph type="ftr" sz="quarter" idx="11"/>
          </p:nvPr>
        </p:nvSpPr>
        <p:spPr/>
        <p:txBody>
          <a:bodyPr/>
          <a:lstStyle>
            <a:lvl1pPr>
              <a:defRPr/>
            </a:lvl1pPr>
          </a:lstStyle>
          <a:p>
            <a:endParaRPr lang="cs-CZ"/>
          </a:p>
        </p:txBody>
      </p:sp>
      <p:sp>
        <p:nvSpPr>
          <p:cNvPr id="7" name="Zástupný symbol pro číslo snímku 6"/>
          <p:cNvSpPr>
            <a:spLocks noGrp="1"/>
          </p:cNvSpPr>
          <p:nvPr>
            <p:ph type="sldNum" sz="quarter" idx="12"/>
          </p:nvPr>
        </p:nvSpPr>
        <p:spPr/>
        <p:txBody>
          <a:bodyPr/>
          <a:lstStyle>
            <a:lvl1pPr>
              <a:defRPr/>
            </a:lvl1pPr>
          </a:lstStyle>
          <a:p>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Klepnutím lze upravit styl předlohy nadpisů.</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Klepnutím lze upravit styly předlohy textu.</a:t>
            </a:r>
          </a:p>
          <a:p>
            <a:pPr lvl="1"/>
            <a:r>
              <a:rPr lang="en-US" smtClean="0"/>
              <a:t>Druhá úroveň</a:t>
            </a:r>
          </a:p>
          <a:p>
            <a:pPr lvl="2"/>
            <a:r>
              <a:rPr lang="en-US" smtClean="0"/>
              <a:t>Třetí úroveň</a:t>
            </a:r>
          </a:p>
          <a:p>
            <a:pPr lvl="3"/>
            <a:r>
              <a:rPr lang="en-US" smtClean="0"/>
              <a:t>Čtvrtá úroveň</a:t>
            </a:r>
          </a:p>
          <a:p>
            <a:pPr lvl="4"/>
            <a:r>
              <a:rPr lang="en-US" smtClean="0"/>
              <a:t>Pátá úroveň</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fld id="{31F40F23-D25E-4089-BBA9-DBBED8ECAB60}" type="datetime1">
              <a:rPr lang="en-US" smtClean="0"/>
              <a:pPr/>
              <a:t>5/14/2012</a:t>
            </a:fld>
            <a:endParaRPr lang="cs-CZ"/>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cs-CZ"/>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endParaRPr lang="cs-CZ"/>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Arial" charset="0"/>
        </a:defRPr>
      </a:lvl2pPr>
      <a:lvl3pPr algn="ctr" rtl="0" eaLnBrk="1" fontAlgn="base" hangingPunct="1">
        <a:spcBef>
          <a:spcPct val="0"/>
        </a:spcBef>
        <a:spcAft>
          <a:spcPct val="0"/>
        </a:spcAft>
        <a:defRPr sz="4400">
          <a:solidFill>
            <a:schemeClr val="tx2"/>
          </a:solidFill>
          <a:latin typeface="Arial" charset="0"/>
        </a:defRPr>
      </a:lvl3pPr>
      <a:lvl4pPr algn="ctr" rtl="0" eaLnBrk="1" fontAlgn="base" hangingPunct="1">
        <a:spcBef>
          <a:spcPct val="0"/>
        </a:spcBef>
        <a:spcAft>
          <a:spcPct val="0"/>
        </a:spcAft>
        <a:defRPr sz="4400">
          <a:solidFill>
            <a:schemeClr val="tx2"/>
          </a:solidFill>
          <a:latin typeface="Arial" charset="0"/>
        </a:defRPr>
      </a:lvl4pPr>
      <a:lvl5pPr algn="ctr" rtl="0" eaLnBrk="1" fontAlgn="base" hangingPunct="1">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444500" indent="-444500" algn="l" rtl="0" eaLnBrk="1" fontAlgn="base" hangingPunct="1">
        <a:spcBef>
          <a:spcPct val="20000"/>
        </a:spcBef>
        <a:spcAft>
          <a:spcPct val="0"/>
        </a:spcAft>
        <a:buBlip>
          <a:blip r:embed="rId13"/>
        </a:buBlip>
        <a:defRPr sz="3200">
          <a:solidFill>
            <a:schemeClr val="tx1"/>
          </a:solidFill>
          <a:latin typeface="+mn-lt"/>
          <a:ea typeface="+mn-ea"/>
          <a:cs typeface="+mn-cs"/>
        </a:defRPr>
      </a:lvl1pPr>
      <a:lvl2pPr marL="909638" indent="-285750" algn="l" rtl="0" eaLnBrk="1" fontAlgn="base" hangingPunct="1">
        <a:spcBef>
          <a:spcPct val="20000"/>
        </a:spcBef>
        <a:spcAft>
          <a:spcPct val="0"/>
        </a:spcAft>
        <a:buChar char="–"/>
        <a:defRPr sz="2800">
          <a:solidFill>
            <a:schemeClr val="tx1"/>
          </a:solidFill>
          <a:latin typeface="+mn-lt"/>
        </a:defRPr>
      </a:lvl2pPr>
      <a:lvl3pPr marL="1317625" indent="-228600" algn="l" rtl="0" eaLnBrk="1" fontAlgn="base" hangingPunct="1">
        <a:spcBef>
          <a:spcPct val="20000"/>
        </a:spcBef>
        <a:spcAft>
          <a:spcPct val="0"/>
        </a:spcAft>
        <a:buChar char="•"/>
        <a:defRPr sz="2400">
          <a:solidFill>
            <a:schemeClr val="tx1"/>
          </a:solidFill>
          <a:latin typeface="+mn-lt"/>
        </a:defRPr>
      </a:lvl3pPr>
      <a:lvl4pPr marL="1725613" indent="-228600" algn="l" rtl="0" eaLnBrk="1" fontAlgn="base" hangingPunct="1">
        <a:spcBef>
          <a:spcPct val="20000"/>
        </a:spcBef>
        <a:spcAft>
          <a:spcPct val="0"/>
        </a:spcAft>
        <a:buChar char="–"/>
        <a:defRPr sz="2000">
          <a:solidFill>
            <a:schemeClr val="tx1"/>
          </a:solidFill>
          <a:latin typeface="+mn-lt"/>
        </a:defRPr>
      </a:lvl4pPr>
      <a:lvl5pPr marL="2133600" indent="-228600" algn="l" rtl="0" eaLnBrk="1" fontAlgn="base" hangingPunct="1">
        <a:spcBef>
          <a:spcPct val="20000"/>
        </a:spcBef>
        <a:spcAft>
          <a:spcPct val="0"/>
        </a:spcAft>
        <a:buChar char="»"/>
        <a:defRPr sz="2000">
          <a:solidFill>
            <a:schemeClr val="tx1"/>
          </a:solidFill>
          <a:latin typeface="+mn-lt"/>
        </a:defRPr>
      </a:lvl5pPr>
      <a:lvl6pPr marL="2590800" indent="-228600" algn="l" rtl="0" eaLnBrk="1" fontAlgn="base" hangingPunct="1">
        <a:spcBef>
          <a:spcPct val="20000"/>
        </a:spcBef>
        <a:spcAft>
          <a:spcPct val="0"/>
        </a:spcAft>
        <a:buChar char="»"/>
        <a:defRPr sz="2000">
          <a:solidFill>
            <a:schemeClr val="tx1"/>
          </a:solidFill>
          <a:latin typeface="+mn-lt"/>
        </a:defRPr>
      </a:lvl6pPr>
      <a:lvl7pPr marL="3048000" indent="-228600" algn="l" rtl="0" eaLnBrk="1" fontAlgn="base" hangingPunct="1">
        <a:spcBef>
          <a:spcPct val="20000"/>
        </a:spcBef>
        <a:spcAft>
          <a:spcPct val="0"/>
        </a:spcAft>
        <a:buChar char="»"/>
        <a:defRPr sz="2000">
          <a:solidFill>
            <a:schemeClr val="tx1"/>
          </a:solidFill>
          <a:latin typeface="+mn-lt"/>
        </a:defRPr>
      </a:lvl7pPr>
      <a:lvl8pPr marL="3505200" indent="-228600" algn="l" rtl="0" eaLnBrk="1" fontAlgn="base" hangingPunct="1">
        <a:spcBef>
          <a:spcPct val="20000"/>
        </a:spcBef>
        <a:spcAft>
          <a:spcPct val="0"/>
        </a:spcAft>
        <a:buChar char="»"/>
        <a:defRPr sz="2000">
          <a:solidFill>
            <a:schemeClr val="tx1"/>
          </a:solidFill>
          <a:latin typeface="+mn-lt"/>
        </a:defRPr>
      </a:lvl8pPr>
      <a:lvl9pPr marL="3962400" indent="-228600" algn="l" rtl="0" eaLnBrk="1" fontAlgn="base" hangingPunct="1">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wmf"/><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3.wmf"/></Relationships>
</file>

<file path=ppt/slides/_rels/slide1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763907" name="Rectangle 3"/>
          <p:cNvSpPr>
            <a:spLocks noGrp="1" noChangeArrowheads="1"/>
          </p:cNvSpPr>
          <p:nvPr>
            <p:ph type="ctrTitle"/>
          </p:nvPr>
        </p:nvSpPr>
        <p:spPr>
          <a:xfrm>
            <a:off x="250825" y="1673225"/>
            <a:ext cx="8686800" cy="2476500"/>
          </a:xfrm>
          <a:gradFill rotWithShape="1">
            <a:gsLst>
              <a:gs pos="0">
                <a:srgbClr val="99CCFF">
                  <a:alpha val="39999"/>
                </a:srgbClr>
              </a:gs>
              <a:gs pos="100000">
                <a:srgbClr val="99CCFF">
                  <a:gamma/>
                  <a:shade val="46275"/>
                  <a:invGamma/>
                  <a:alpha val="39999"/>
                </a:srgbClr>
              </a:gs>
            </a:gsLst>
            <a:lin ang="5400000" scaled="1"/>
          </a:gradFill>
        </p:spPr>
        <p:txBody>
          <a:bodyPr/>
          <a:lstStyle/>
          <a:p>
            <a:r>
              <a:rPr lang="en-US" sz="8800" b="1" dirty="0" smtClean="0">
                <a:solidFill>
                  <a:srgbClr val="FF9900"/>
                </a:solidFill>
                <a:effectLst>
                  <a:outerShdw blurRad="38100" dist="38100" dir="2700000" algn="tl">
                    <a:srgbClr val="000000">
                      <a:alpha val="43137"/>
                    </a:srgbClr>
                  </a:outerShdw>
                </a:effectLst>
              </a:rPr>
              <a:t>Nuke or Else</a:t>
            </a:r>
            <a:r>
              <a:rPr lang="cs-CZ" sz="8800" b="1" dirty="0" smtClean="0">
                <a:solidFill>
                  <a:srgbClr val="FF9900"/>
                </a:solidFill>
                <a:effectLst>
                  <a:outerShdw blurRad="38100" dist="38100" dir="2700000" algn="tl">
                    <a:srgbClr val="000000">
                      <a:alpha val="43137"/>
                    </a:srgbClr>
                  </a:outerShdw>
                </a:effectLst>
              </a:rPr>
              <a:t>?</a:t>
            </a:r>
            <a:endParaRPr lang="en-US" sz="8800" b="1" dirty="0">
              <a:solidFill>
                <a:srgbClr val="FF9900"/>
              </a:solidFill>
              <a:effectLst>
                <a:outerShdw blurRad="38100" dist="38100" dir="2700000" algn="tl">
                  <a:srgbClr val="000000">
                    <a:alpha val="43137"/>
                  </a:srgbClr>
                </a:outerShdw>
              </a:effectLst>
            </a:endParaRPr>
          </a:p>
        </p:txBody>
      </p:sp>
      <p:sp>
        <p:nvSpPr>
          <p:cNvPr id="763908" name="Rectangle 4"/>
          <p:cNvSpPr>
            <a:spLocks noGrp="1" noChangeArrowheads="1"/>
          </p:cNvSpPr>
          <p:nvPr>
            <p:ph type="subTitle" idx="1"/>
          </p:nvPr>
        </p:nvSpPr>
        <p:spPr>
          <a:xfrm>
            <a:off x="1476375" y="5013325"/>
            <a:ext cx="6400800" cy="1368425"/>
          </a:xfrm>
          <a:gradFill rotWithShape="1">
            <a:gsLst>
              <a:gs pos="0">
                <a:srgbClr val="CCECFF">
                  <a:alpha val="39999"/>
                </a:srgbClr>
              </a:gs>
              <a:gs pos="100000">
                <a:srgbClr val="CCECFF">
                  <a:gamma/>
                  <a:shade val="46275"/>
                  <a:invGamma/>
                  <a:alpha val="39999"/>
                </a:srgbClr>
              </a:gs>
            </a:gsLst>
            <a:lin ang="5400000" scaled="1"/>
          </a:gradFill>
        </p:spPr>
        <p:txBody>
          <a:bodyPr/>
          <a:lstStyle/>
          <a:p>
            <a:pPr>
              <a:lnSpc>
                <a:spcPct val="80000"/>
              </a:lnSpc>
              <a:spcBef>
                <a:spcPct val="50000"/>
              </a:spcBef>
              <a:buClrTx/>
              <a:buSzTx/>
              <a:buFontTx/>
              <a:buNone/>
            </a:pPr>
            <a:r>
              <a:rPr lang="cs-CZ" sz="2400" b="1" dirty="0">
                <a:solidFill>
                  <a:srgbClr val="FF9900"/>
                </a:solidFill>
                <a:effectLst>
                  <a:outerShdw blurRad="38100" dist="38100" dir="2700000" algn="tl">
                    <a:srgbClr val="000000">
                      <a:alpha val="43137"/>
                    </a:srgbClr>
                  </a:outerShdw>
                </a:effectLst>
              </a:rPr>
              <a:t>Dana Drábová</a:t>
            </a:r>
          </a:p>
          <a:p>
            <a:pPr>
              <a:lnSpc>
                <a:spcPct val="80000"/>
              </a:lnSpc>
              <a:spcBef>
                <a:spcPct val="50000"/>
              </a:spcBef>
              <a:buClrTx/>
              <a:buSzTx/>
              <a:buFontTx/>
              <a:buNone/>
            </a:pPr>
            <a:r>
              <a:rPr lang="en-US" sz="2400" b="1" dirty="0">
                <a:solidFill>
                  <a:srgbClr val="FF9900"/>
                </a:solidFill>
                <a:effectLst>
                  <a:outerShdw blurRad="38100" dist="38100" dir="2700000" algn="tl">
                    <a:srgbClr val="000000">
                      <a:alpha val="43137"/>
                    </a:srgbClr>
                  </a:outerShdw>
                </a:effectLst>
              </a:rPr>
              <a:t>State Office for Nuclear Safety, Prague, </a:t>
            </a:r>
            <a:endParaRPr lang="cs-CZ" sz="2400" b="1" dirty="0">
              <a:solidFill>
                <a:srgbClr val="FF9900"/>
              </a:solidFill>
              <a:effectLst>
                <a:outerShdw blurRad="38100" dist="38100" dir="2700000" algn="tl">
                  <a:srgbClr val="000000">
                    <a:alpha val="43137"/>
                  </a:srgbClr>
                </a:outerShdw>
              </a:effectLst>
            </a:endParaRPr>
          </a:p>
          <a:p>
            <a:pPr>
              <a:lnSpc>
                <a:spcPct val="80000"/>
              </a:lnSpc>
              <a:spcBef>
                <a:spcPct val="50000"/>
              </a:spcBef>
              <a:buClrTx/>
              <a:buSzTx/>
              <a:buFontTx/>
              <a:buNone/>
            </a:pPr>
            <a:r>
              <a:rPr lang="en-US" sz="2400" b="1" dirty="0">
                <a:solidFill>
                  <a:srgbClr val="FF9900"/>
                </a:solidFill>
                <a:effectLst>
                  <a:outerShdw blurRad="38100" dist="38100" dir="2700000" algn="tl">
                    <a:srgbClr val="000000">
                      <a:alpha val="43137"/>
                    </a:srgbClr>
                  </a:outerShdw>
                </a:effectLst>
              </a:rPr>
              <a:t>Czech Republic</a:t>
            </a:r>
            <a:endParaRPr lang="en-US" sz="2400" dirty="0">
              <a:solidFill>
                <a:srgbClr val="FF9900"/>
              </a:solidFill>
              <a:effectLst>
                <a:outerShdw blurRad="38100" dist="38100" dir="2700000" algn="tl">
                  <a:srgbClr val="000000">
                    <a:alpha val="43137"/>
                  </a:srgbClr>
                </a:outerShdw>
              </a:effectLst>
            </a:endParaRPr>
          </a:p>
        </p:txBody>
      </p:sp>
      <p:graphicFrame>
        <p:nvGraphicFramePr>
          <p:cNvPr id="763910" name="Object 6"/>
          <p:cNvGraphicFramePr>
            <a:graphicFrameLocks noChangeAspect="1"/>
          </p:cNvGraphicFramePr>
          <p:nvPr/>
        </p:nvGraphicFramePr>
        <p:xfrm>
          <a:off x="0" y="0"/>
          <a:ext cx="1176338" cy="823913"/>
        </p:xfrm>
        <a:graphic>
          <a:graphicData uri="http://schemas.openxmlformats.org/presentationml/2006/ole">
            <mc:AlternateContent xmlns:mc="http://schemas.openxmlformats.org/markup-compatibility/2006">
              <mc:Choice xmlns:v="urn:schemas-microsoft-com:vml" Requires="v">
                <p:oleObj spid="_x0000_s763926" name="Picture" r:id="rId4" imgW="1010160" imgH="400680" progId="Word.Picture.8">
                  <p:embed/>
                </p:oleObj>
              </mc:Choice>
              <mc:Fallback>
                <p:oleObj name="Picture" r:id="rId4" imgW="1010160" imgH="400680" progId="Word.Picture.8">
                  <p:embed/>
                  <p:pic>
                    <p:nvPicPr>
                      <p:cNvPr id="0" name="Object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176338" cy="82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763911" name="Picture 7" descr="logoweb_CT_UK"/>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8400" y="0"/>
            <a:ext cx="1800225" cy="1079500"/>
          </a:xfrm>
          <a:prstGeom prst="rect">
            <a:avLst/>
          </a:prstGeom>
          <a:noFill/>
          <a:extLst>
            <a:ext uri="{909E8E84-426E-40DD-AFC4-6F175D3DCCD1}">
              <a14:hiddenFill xmlns:a14="http://schemas.microsoft.com/office/drawing/2010/main">
                <a:solidFill>
                  <a:srgbClr val="FFFFFF"/>
                </a:solidFill>
              </a14:hiddenFill>
            </a:ext>
          </a:extLst>
        </p:spPr>
      </p:pic>
      <p:pic>
        <p:nvPicPr>
          <p:cNvPr id="763912" name="Picture 8" descr="flag_e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96188" y="0"/>
            <a:ext cx="1547812" cy="1073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EBR-1_light_bulbs-hirez"/>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2616200"/>
            <a:ext cx="4176712" cy="319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Ebr1co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1557338"/>
            <a:ext cx="3717925"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type="title"/>
          </p:nvPr>
        </p:nvSpPr>
        <p:spPr/>
        <p:txBody>
          <a:bodyPr/>
          <a:lstStyle/>
          <a:p>
            <a:pPr eaLnBrk="1" hangingPunct="1"/>
            <a:r>
              <a:rPr lang="cs-CZ" smtClean="0"/>
              <a:t>Experimental Breeder Reactor I (1951)</a:t>
            </a:r>
          </a:p>
        </p:txBody>
      </p:sp>
    </p:spTree>
    <p:extLst>
      <p:ext uri="{BB962C8B-B14F-4D97-AF65-F5344CB8AC3E}">
        <p14:creationId xmlns:p14="http://schemas.microsoft.com/office/powerpoint/2010/main" val="2786187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balance bw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 Box 3"/>
          <p:cNvSpPr txBox="1">
            <a:spLocks noChangeArrowheads="1"/>
          </p:cNvSpPr>
          <p:nvPr/>
        </p:nvSpPr>
        <p:spPr bwMode="auto">
          <a:xfrm>
            <a:off x="3200400" y="5715000"/>
            <a:ext cx="3733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cs typeface="Arial" charset="0"/>
              </a:rPr>
              <a:t>Obninsk, 1954</a:t>
            </a:r>
          </a:p>
        </p:txBody>
      </p:sp>
      <p:pic>
        <p:nvPicPr>
          <p:cNvPr id="15364" name="Picture 4" descr="Obnins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600" y="533400"/>
            <a:ext cx="7162800" cy="5049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46730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balance bw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descr="Nuclear_Power_Reactor_Shippingport_U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533400"/>
            <a:ext cx="6629400"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 Box 4"/>
          <p:cNvSpPr txBox="1">
            <a:spLocks noChangeArrowheads="1"/>
          </p:cNvSpPr>
          <p:nvPr/>
        </p:nvSpPr>
        <p:spPr bwMode="auto">
          <a:xfrm>
            <a:off x="2514600" y="5715000"/>
            <a:ext cx="4648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3200" b="1">
                <a:cs typeface="Arial" charset="0"/>
              </a:rPr>
              <a:t>Shippingport, PA, 1957</a:t>
            </a:r>
          </a:p>
        </p:txBody>
      </p:sp>
    </p:spTree>
    <p:extLst>
      <p:ext uri="{BB962C8B-B14F-4D97-AF65-F5344CB8AC3E}">
        <p14:creationId xmlns:p14="http://schemas.microsoft.com/office/powerpoint/2010/main" val="16855242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5411" name="Picture 3" descr="inst_vykon"/>
          <p:cNvPicPr>
            <a:picLocks noChangeAspect="1" noChangeArrowheads="1"/>
          </p:cNvPicPr>
          <p:nvPr/>
        </p:nvPicPr>
        <p:blipFill>
          <a:blip r:embed="rId3">
            <a:extLst>
              <a:ext uri="{28A0092B-C50C-407E-A947-70E740481C1C}">
                <a14:useLocalDpi xmlns:a14="http://schemas.microsoft.com/office/drawing/2010/main" val="0"/>
              </a:ext>
            </a:extLst>
          </a:blip>
          <a:srcRect l="877" t="14088"/>
          <a:stretch>
            <a:fillRect/>
          </a:stretch>
        </p:blipFill>
        <p:spPr bwMode="auto">
          <a:xfrm>
            <a:off x="179388" y="1700213"/>
            <a:ext cx="8964612"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54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96752"/>
            <a:ext cx="9144000" cy="5472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Nadpis 4"/>
          <p:cNvSpPr>
            <a:spLocks noGrp="1"/>
          </p:cNvSpPr>
          <p:nvPr>
            <p:ph type="title"/>
          </p:nvPr>
        </p:nvSpPr>
        <p:spPr/>
        <p:txBody>
          <a:bodyPr/>
          <a:lstStyle/>
          <a:p>
            <a:r>
              <a:rPr lang="en-US" dirty="0"/>
              <a:t>Number of Commissioned Units</a:t>
            </a:r>
            <a:br>
              <a:rPr lang="en-US" dirty="0"/>
            </a:br>
            <a:endParaRPr lang="cs-CZ" dirty="0"/>
          </a:p>
        </p:txBody>
      </p:sp>
    </p:spTree>
    <p:extLst>
      <p:ext uri="{BB962C8B-B14F-4D97-AF65-F5344CB8AC3E}">
        <p14:creationId xmlns:p14="http://schemas.microsoft.com/office/powerpoint/2010/main" val="2430821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2065411"/>
                                        </p:tgtEl>
                                      </p:cBhvr>
                                    </p:animEffect>
                                    <p:set>
                                      <p:cBhvr>
                                        <p:cTn id="7" dur="1" fill="hold">
                                          <p:stCondLst>
                                            <p:cond delay="499"/>
                                          </p:stCondLst>
                                        </p:cTn>
                                        <p:tgtEl>
                                          <p:spTgt spid="2065411"/>
                                        </p:tgtEl>
                                        <p:attrNameLst>
                                          <p:attrName>style.visibility</p:attrName>
                                        </p:attrNameLst>
                                      </p:cBhvr>
                                      <p:to>
                                        <p:strVal val="hidden"/>
                                      </p:to>
                                    </p:set>
                                  </p:childTnLst>
                                </p:cTn>
                              </p:par>
                              <p:par>
                                <p:cTn id="8" presetID="4" presetClass="entr" presetSubtype="16" fill="hold" nodeType="withEffect">
                                  <p:stCondLst>
                                    <p:cond delay="0"/>
                                  </p:stCondLst>
                                  <p:childTnLst>
                                    <p:set>
                                      <p:cBhvr>
                                        <p:cTn id="9" dur="1" fill="hold">
                                          <p:stCondLst>
                                            <p:cond delay="0"/>
                                          </p:stCondLst>
                                        </p:cTn>
                                        <p:tgtEl>
                                          <p:spTgt spid="2065412"/>
                                        </p:tgtEl>
                                        <p:attrNameLst>
                                          <p:attrName>style.visibility</p:attrName>
                                        </p:attrNameLst>
                                      </p:cBhvr>
                                      <p:to>
                                        <p:strVal val="visible"/>
                                      </p:to>
                                    </p:set>
                                    <p:animEffect transition="in" filter="box(in)">
                                      <p:cBhvr>
                                        <p:cTn id="10" dur="500"/>
                                        <p:tgtEl>
                                          <p:spTgt spid="2065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063" y="765175"/>
            <a:ext cx="8143875"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350390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50" y="476250"/>
            <a:ext cx="8204200" cy="6122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83550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5362" name="Rectangle 6"/>
          <p:cNvSpPr>
            <a:spLocks noGrp="1" noChangeArrowheads="1"/>
          </p:cNvSpPr>
          <p:nvPr>
            <p:ph type="title"/>
          </p:nvPr>
        </p:nvSpPr>
        <p:spPr/>
        <p:txBody>
          <a:bodyPr/>
          <a:lstStyle/>
          <a:p>
            <a:pPr eaLnBrk="1" hangingPunct="1"/>
            <a:r>
              <a:rPr lang="en-US" smtClean="0"/>
              <a:t>Nuclear energy debate</a:t>
            </a:r>
          </a:p>
        </p:txBody>
      </p:sp>
      <p:sp>
        <p:nvSpPr>
          <p:cNvPr id="15363" name="Rectangle 7"/>
          <p:cNvSpPr>
            <a:spLocks noGrp="1" noChangeArrowheads="1"/>
          </p:cNvSpPr>
          <p:nvPr>
            <p:ph idx="1"/>
          </p:nvPr>
        </p:nvSpPr>
        <p:spPr/>
        <p:txBody>
          <a:bodyPr/>
          <a:lstStyle/>
          <a:p>
            <a:pPr eaLnBrk="1" hangingPunct="1">
              <a:lnSpc>
                <a:spcPct val="80000"/>
              </a:lnSpc>
            </a:pPr>
            <a:r>
              <a:rPr lang="en-GB" sz="2400" smtClean="0"/>
              <a:t>The use of nuclear energy is being extensively scrutinised once again in light of present debate on its role in sustainable development and on global security problems. The primary objective is to allow mankind to maximise the benefits and minimise the risks</a:t>
            </a:r>
            <a:r>
              <a:rPr lang="cs-CZ" sz="2400" smtClean="0"/>
              <a:t>.</a:t>
            </a:r>
          </a:p>
          <a:p>
            <a:pPr eaLnBrk="1" hangingPunct="1">
              <a:lnSpc>
                <a:spcPct val="80000"/>
              </a:lnSpc>
            </a:pPr>
            <a:r>
              <a:rPr lang="en-GB" sz="2400" smtClean="0"/>
              <a:t>The key words of this debate are safety</a:t>
            </a:r>
            <a:r>
              <a:rPr lang="en-US" sz="2400" smtClean="0"/>
              <a:t>, non-proliferation</a:t>
            </a:r>
            <a:r>
              <a:rPr lang="cs-CZ" sz="2400" smtClean="0"/>
              <a:t>, </a:t>
            </a:r>
            <a:r>
              <a:rPr lang="en-US" sz="2400" smtClean="0"/>
              <a:t>security </a:t>
            </a:r>
            <a:r>
              <a:rPr lang="en-GB" sz="2400" smtClean="0"/>
              <a:t>and technical co-operation in the peaceful uses of nuclear technology.</a:t>
            </a:r>
            <a:endParaRPr lang="cs-CZ" sz="2400" smtClean="0"/>
          </a:p>
          <a:p>
            <a:pPr eaLnBrk="1" hangingPunct="1">
              <a:lnSpc>
                <a:spcPct val="80000"/>
              </a:lnSpc>
            </a:pPr>
            <a:r>
              <a:rPr lang="en-US" sz="2400" smtClean="0"/>
              <a:t>To prepare for the future there is need for  new and fully integrated approach to all infrastructure areas including also regulation.</a:t>
            </a:r>
            <a:endParaRPr lang="en-GB" sz="2400" smtClean="0"/>
          </a:p>
        </p:txBody>
      </p:sp>
    </p:spTree>
    <p:extLst>
      <p:ext uri="{BB962C8B-B14F-4D97-AF65-F5344CB8AC3E}">
        <p14:creationId xmlns:p14="http://schemas.microsoft.com/office/powerpoint/2010/main" val="27294756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70018" name="Picture 2" descr="white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76551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2875"/>
            <a:ext cx="9144000" cy="5013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483" name="Rectangle 3"/>
          <p:cNvSpPr>
            <a:spLocks noGrp="1" noChangeArrowheads="1"/>
          </p:cNvSpPr>
          <p:nvPr>
            <p:ph type="title"/>
          </p:nvPr>
        </p:nvSpPr>
        <p:spPr/>
        <p:txBody>
          <a:bodyPr/>
          <a:lstStyle/>
          <a:p>
            <a:pPr eaLnBrk="1" hangingPunct="1"/>
            <a:r>
              <a:rPr lang="en-US" dirty="0" smtClean="0"/>
              <a:t>Units in operation</a:t>
            </a:r>
          </a:p>
        </p:txBody>
      </p:sp>
    </p:spTree>
    <p:extLst>
      <p:ext uri="{BB962C8B-B14F-4D97-AF65-F5344CB8AC3E}">
        <p14:creationId xmlns:p14="http://schemas.microsoft.com/office/powerpoint/2010/main" val="18403240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dirty="0" smtClean="0"/>
              <a:t>Units </a:t>
            </a:r>
            <a:r>
              <a:rPr lang="cs-CZ" dirty="0" err="1" smtClean="0"/>
              <a:t>under</a:t>
            </a:r>
            <a:r>
              <a:rPr lang="en-US" dirty="0" smtClean="0"/>
              <a:t> construction</a:t>
            </a:r>
          </a:p>
        </p:txBody>
      </p:sp>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9877"/>
            <a:ext cx="9144000" cy="4968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5540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7970" name="Picture 2" descr="whit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29066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map_2010_01_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6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06204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776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14575" y="942975"/>
            <a:ext cx="4514850" cy="497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6593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077699"/>
                                        </p:tgtEl>
                                        <p:attrNameLst>
                                          <p:attrName>style.visibility</p:attrName>
                                        </p:attrNameLst>
                                      </p:cBhvr>
                                      <p:to>
                                        <p:strVal val="visible"/>
                                      </p:to>
                                    </p:set>
                                    <p:animEffect transition="in" filter="checkerboard(across)">
                                      <p:cBhvr>
                                        <p:cTn id="7" dur="500"/>
                                        <p:tgtEl>
                                          <p:spTgt spid="20776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1698" name="Picture 2" descr="D:\prezentace\ROAD_SHOW\obr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15647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0434" name="Rectangle 2"/>
          <p:cNvSpPr>
            <a:spLocks noGrp="1" noChangeArrowheads="1"/>
          </p:cNvSpPr>
          <p:nvPr>
            <p:ph type="title"/>
          </p:nvPr>
        </p:nvSpPr>
        <p:spPr/>
        <p:txBody>
          <a:bodyPr/>
          <a:lstStyle/>
          <a:p>
            <a:r>
              <a:rPr lang="en-US"/>
              <a:t>Nuclear renaissance?</a:t>
            </a:r>
          </a:p>
        </p:txBody>
      </p:sp>
      <p:pic>
        <p:nvPicPr>
          <p:cNvPr id="1170435" name="Picture 3"/>
          <p:cNvPicPr>
            <a:picLocks noChangeAspect="1" noChangeArrowheads="1"/>
          </p:cNvPicPr>
          <p:nvPr/>
        </p:nvPicPr>
        <p:blipFill>
          <a:blip r:embed="rId3">
            <a:extLst>
              <a:ext uri="{28A0092B-C50C-407E-A947-70E740481C1C}">
                <a14:useLocalDpi xmlns:a14="http://schemas.microsoft.com/office/drawing/2010/main" val="0"/>
              </a:ext>
            </a:extLst>
          </a:blip>
          <a:srcRect l="13768" t="14003"/>
          <a:stretch>
            <a:fillRect/>
          </a:stretch>
        </p:blipFill>
        <p:spPr bwMode="auto">
          <a:xfrm>
            <a:off x="107950" y="1268413"/>
            <a:ext cx="8964613" cy="540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77602" name="Rectangle 2"/>
          <p:cNvSpPr>
            <a:spLocks noGrp="1" noChangeArrowheads="1"/>
          </p:cNvSpPr>
          <p:nvPr>
            <p:ph type="title"/>
          </p:nvPr>
        </p:nvSpPr>
        <p:spPr/>
        <p:txBody>
          <a:bodyPr/>
          <a:lstStyle/>
          <a:p>
            <a:r>
              <a:rPr lang="en-US"/>
              <a:t>Nuclear renaissance?</a:t>
            </a:r>
          </a:p>
        </p:txBody>
      </p:sp>
      <p:pic>
        <p:nvPicPr>
          <p:cNvPr id="11776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341438"/>
            <a:ext cx="8642350" cy="5256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03138" name="Rectangle 2"/>
          <p:cNvSpPr>
            <a:spLocks noGrp="1" noChangeArrowheads="1"/>
          </p:cNvSpPr>
          <p:nvPr>
            <p:ph type="title"/>
          </p:nvPr>
        </p:nvSpPr>
        <p:spPr/>
        <p:txBody>
          <a:bodyPr/>
          <a:lstStyle/>
          <a:p>
            <a:r>
              <a:rPr lang="en-US" smtClean="0"/>
              <a:t>Nuclear Power can contribute to sustainable development</a:t>
            </a:r>
            <a:endParaRPr lang="en-US"/>
          </a:p>
        </p:txBody>
      </p:sp>
      <p:sp>
        <p:nvSpPr>
          <p:cNvPr id="603139" name="Rectangle 3"/>
          <p:cNvSpPr>
            <a:spLocks noGrp="1" noChangeArrowheads="1"/>
          </p:cNvSpPr>
          <p:nvPr>
            <p:ph idx="1"/>
          </p:nvPr>
        </p:nvSpPr>
        <p:spPr/>
        <p:txBody>
          <a:bodyPr>
            <a:normAutofit fontScale="77500" lnSpcReduction="20000"/>
          </a:bodyPr>
          <a:lstStyle/>
          <a:p>
            <a:r>
              <a:rPr lang="en-US" dirty="0" smtClean="0"/>
              <a:t>Electricity (16% today)</a:t>
            </a:r>
          </a:p>
          <a:p>
            <a:r>
              <a:rPr lang="en-US" dirty="0" smtClean="0"/>
              <a:t>Transport sector: hydrogen production</a:t>
            </a:r>
          </a:p>
          <a:p>
            <a:r>
              <a:rPr lang="en-US" dirty="0" smtClean="0"/>
              <a:t>Water desalination: </a:t>
            </a:r>
            <a:endParaRPr lang="cs-CZ" dirty="0" smtClean="0"/>
          </a:p>
          <a:p>
            <a:pPr lvl="1"/>
            <a:r>
              <a:rPr lang="en-US" dirty="0" smtClean="0"/>
              <a:t>2,3 B people in water-stressed areas</a:t>
            </a:r>
          </a:p>
          <a:p>
            <a:pPr lvl="1"/>
            <a:r>
              <a:rPr lang="en-US" dirty="0" smtClean="0"/>
              <a:t>1,7 B people in water-scarce areas</a:t>
            </a:r>
          </a:p>
          <a:p>
            <a:r>
              <a:rPr lang="en-US" dirty="0" smtClean="0"/>
              <a:t>Environmental goals: </a:t>
            </a:r>
            <a:endParaRPr lang="cs-CZ" dirty="0" smtClean="0"/>
          </a:p>
          <a:p>
            <a:pPr lvl="1"/>
            <a:r>
              <a:rPr lang="en-US" dirty="0" smtClean="0"/>
              <a:t>2-6 grams of C per kWh,</a:t>
            </a:r>
          </a:p>
          <a:p>
            <a:pPr lvl="1"/>
            <a:r>
              <a:rPr lang="en-US" dirty="0" smtClean="0"/>
              <a:t>600 Mt of C annually.</a:t>
            </a:r>
          </a:p>
          <a:p>
            <a:r>
              <a:rPr lang="en-US" dirty="0" smtClean="0"/>
              <a:t>Resource base: U and </a:t>
            </a:r>
            <a:r>
              <a:rPr lang="en-US" dirty="0" err="1" smtClean="0"/>
              <a:t>Th</a:t>
            </a:r>
            <a:r>
              <a:rPr lang="en-US" dirty="0" smtClean="0"/>
              <a:t>,</a:t>
            </a:r>
          </a:p>
          <a:p>
            <a:r>
              <a:rPr lang="en-US" dirty="0" smtClean="0"/>
              <a:t>Advanced in internalizing external costs: safety, waste disposal, decommissioning are in price of electricity.</a:t>
            </a:r>
            <a:endParaRPr lang="en-US" dirty="0"/>
          </a:p>
        </p:txBody>
      </p:sp>
    </p:spTree>
    <p:extLst>
      <p:ext uri="{BB962C8B-B14F-4D97-AF65-F5344CB8AC3E}">
        <p14:creationId xmlns:p14="http://schemas.microsoft.com/office/powerpoint/2010/main" val="129035054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6404" name="Rectangle 4"/>
          <p:cNvSpPr>
            <a:spLocks noGrp="1" noChangeArrowheads="1"/>
          </p:cNvSpPr>
          <p:nvPr>
            <p:ph type="title"/>
          </p:nvPr>
        </p:nvSpPr>
        <p:spPr/>
        <p:txBody>
          <a:bodyPr/>
          <a:lstStyle/>
          <a:p>
            <a:r>
              <a:rPr lang="en-US" smtClean="0"/>
              <a:t>Drivers for rising expectations</a:t>
            </a:r>
            <a:br>
              <a:rPr lang="en-US" smtClean="0"/>
            </a:br>
            <a:r>
              <a:rPr lang="en-US" smtClean="0"/>
              <a:t>for nuclear power growth</a:t>
            </a:r>
            <a:endParaRPr lang="en-US"/>
          </a:p>
        </p:txBody>
      </p:sp>
      <p:sp>
        <p:nvSpPr>
          <p:cNvPr id="1126405" name="Rectangle 5"/>
          <p:cNvSpPr>
            <a:spLocks noGrp="1" noChangeArrowheads="1"/>
          </p:cNvSpPr>
          <p:nvPr>
            <p:ph idx="1"/>
          </p:nvPr>
        </p:nvSpPr>
        <p:spPr/>
        <p:txBody>
          <a:bodyPr>
            <a:normAutofit fontScale="92500" lnSpcReduction="20000"/>
          </a:bodyPr>
          <a:lstStyle/>
          <a:p>
            <a:r>
              <a:rPr lang="en-US" dirty="0" smtClean="0"/>
              <a:t>Growing energy needs;</a:t>
            </a:r>
          </a:p>
          <a:p>
            <a:r>
              <a:rPr lang="en-US" dirty="0" smtClean="0"/>
              <a:t>Security of energy supply;</a:t>
            </a:r>
          </a:p>
          <a:p>
            <a:r>
              <a:rPr lang="en-US" dirty="0" smtClean="0"/>
              <a:t>Environmental concerns and constraints;</a:t>
            </a:r>
          </a:p>
          <a:p>
            <a:r>
              <a:rPr lang="en-US" dirty="0" smtClean="0"/>
              <a:t>Rising and volatile prices of fossil fuels;</a:t>
            </a:r>
          </a:p>
          <a:p>
            <a:r>
              <a:rPr lang="en-US" dirty="0" smtClean="0"/>
              <a:t>Improved relative economic competitiveness of nuclear power;</a:t>
            </a:r>
          </a:p>
          <a:p>
            <a:r>
              <a:rPr lang="en-US" dirty="0" smtClean="0"/>
              <a:t>Nuclear power’s increasing experience and good performance;</a:t>
            </a:r>
          </a:p>
          <a:p>
            <a:r>
              <a:rPr lang="en-US" dirty="0" smtClean="0"/>
              <a:t>Interest in advanced applications of nuclear energy</a:t>
            </a:r>
            <a:endParaRPr 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28450" name="Rectangle 2"/>
          <p:cNvSpPr>
            <a:spLocks noGrp="1" noChangeArrowheads="1"/>
          </p:cNvSpPr>
          <p:nvPr>
            <p:ph type="title"/>
          </p:nvPr>
        </p:nvSpPr>
        <p:spPr/>
        <p:txBody>
          <a:bodyPr/>
          <a:lstStyle/>
          <a:p>
            <a:r>
              <a:rPr lang="en-GB" smtClean="0"/>
              <a:t>Policy Implications for Nuclear Renaissance</a:t>
            </a:r>
            <a:endParaRPr lang="en-US"/>
          </a:p>
        </p:txBody>
      </p:sp>
      <p:sp>
        <p:nvSpPr>
          <p:cNvPr id="1128451" name="Rectangle 3"/>
          <p:cNvSpPr>
            <a:spLocks noGrp="1" noChangeArrowheads="1"/>
          </p:cNvSpPr>
          <p:nvPr>
            <p:ph idx="1"/>
          </p:nvPr>
        </p:nvSpPr>
        <p:spPr/>
        <p:txBody>
          <a:bodyPr>
            <a:normAutofit fontScale="77500" lnSpcReduction="20000"/>
          </a:bodyPr>
          <a:lstStyle/>
          <a:p>
            <a:r>
              <a:rPr lang="en-US" dirty="0" smtClean="0"/>
              <a:t>Continued diligence in achieving safety and reliability of nuclear plants;</a:t>
            </a:r>
          </a:p>
          <a:p>
            <a:r>
              <a:rPr lang="en-US" dirty="0" smtClean="0"/>
              <a:t>Improving economic competitiveness; </a:t>
            </a:r>
          </a:p>
          <a:p>
            <a:r>
              <a:rPr lang="en-US" dirty="0" smtClean="0"/>
              <a:t>Financing nuclear is a major challenge</a:t>
            </a:r>
          </a:p>
          <a:p>
            <a:r>
              <a:rPr lang="en-US" dirty="0" smtClean="0"/>
              <a:t>Achieving and retaining public confidence in nuclear power;</a:t>
            </a:r>
          </a:p>
          <a:p>
            <a:r>
              <a:rPr lang="en-US" dirty="0" smtClean="0"/>
              <a:t>Retaining and developing the necessary workforce competences;</a:t>
            </a:r>
          </a:p>
          <a:p>
            <a:r>
              <a:rPr lang="en-US" dirty="0" smtClean="0"/>
              <a:t>Continuing successful management of spent fuel and radioactive waste;</a:t>
            </a:r>
          </a:p>
          <a:p>
            <a:r>
              <a:rPr lang="en-US" dirty="0" smtClean="0"/>
              <a:t>Demonstrating the successful ultimate disposal of spent fuel and high level waste;</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30498" name="Rectangle 2"/>
          <p:cNvSpPr>
            <a:spLocks noGrp="1" noChangeArrowheads="1"/>
          </p:cNvSpPr>
          <p:nvPr>
            <p:ph type="title"/>
          </p:nvPr>
        </p:nvSpPr>
        <p:spPr/>
        <p:txBody>
          <a:bodyPr/>
          <a:lstStyle/>
          <a:p>
            <a:r>
              <a:rPr lang="en-GB" smtClean="0"/>
              <a:t>Policy Implications for Nuclear Renaissance</a:t>
            </a:r>
            <a:endParaRPr lang="en-US"/>
          </a:p>
        </p:txBody>
      </p:sp>
      <p:sp>
        <p:nvSpPr>
          <p:cNvPr id="1130499" name="Rectangle 3"/>
          <p:cNvSpPr>
            <a:spLocks noGrp="1" noChangeArrowheads="1"/>
          </p:cNvSpPr>
          <p:nvPr>
            <p:ph idx="1"/>
          </p:nvPr>
        </p:nvSpPr>
        <p:spPr/>
        <p:txBody>
          <a:bodyPr>
            <a:normAutofit fontScale="77500" lnSpcReduction="20000"/>
          </a:bodyPr>
          <a:lstStyle/>
          <a:p>
            <a:r>
              <a:rPr lang="en-US" dirty="0" smtClean="0"/>
              <a:t>Management and acceptance of the transport of nuclear fuel;</a:t>
            </a:r>
          </a:p>
          <a:p>
            <a:r>
              <a:rPr lang="en-US" dirty="0" smtClean="0"/>
              <a:t>Maintaining confidence in nuclear non-proliferation and nuclear security;</a:t>
            </a:r>
          </a:p>
          <a:p>
            <a:r>
              <a:rPr lang="en-US" dirty="0" smtClean="0"/>
              <a:t>Establishing acceptable infrastructure in countries introducing nuclear</a:t>
            </a:r>
            <a:r>
              <a:rPr lang="cs-CZ" dirty="0" smtClean="0"/>
              <a:t> </a:t>
            </a:r>
            <a:r>
              <a:rPr lang="en-US" dirty="0" smtClean="0"/>
              <a:t>power;</a:t>
            </a:r>
          </a:p>
          <a:p>
            <a:r>
              <a:rPr lang="en-US" dirty="0" smtClean="0"/>
              <a:t>Achieving proven reactor designs that are appropriate to specific</a:t>
            </a:r>
            <a:r>
              <a:rPr lang="cs-CZ" dirty="0" smtClean="0"/>
              <a:t> </a:t>
            </a:r>
            <a:r>
              <a:rPr lang="en-US" dirty="0" smtClean="0"/>
              <a:t>countries;</a:t>
            </a:r>
          </a:p>
          <a:p>
            <a:r>
              <a:rPr lang="en-US" dirty="0" smtClean="0"/>
              <a:t>Achieving, for the long term, effective and sustainable use of resources.</a:t>
            </a:r>
            <a:endParaRPr lang="cs-CZ" dirty="0" smtClean="0"/>
          </a:p>
          <a:p>
            <a:r>
              <a:rPr lang="en-GB" dirty="0" smtClean="0"/>
              <a:t>Enhance public dialogue to inform stakeholders about the role of nuclear in energy strategy</a:t>
            </a:r>
            <a:endParaRPr lang="cs-CZ" dirty="0" smtClean="0"/>
          </a:p>
          <a:p>
            <a:r>
              <a:rPr lang="en-GB" dirty="0" smtClean="0"/>
              <a:t>Stable government policies on nuclear is key</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85442" name="Rectangle 2"/>
          <p:cNvSpPr>
            <a:spLocks noGrp="1" noChangeArrowheads="1"/>
          </p:cNvSpPr>
          <p:nvPr>
            <p:ph type="title"/>
          </p:nvPr>
        </p:nvSpPr>
        <p:spPr/>
        <p:txBody>
          <a:bodyPr/>
          <a:lstStyle/>
          <a:p>
            <a:r>
              <a:rPr lang="en-US"/>
              <a:t>Sustainable nuclear energy</a:t>
            </a:r>
          </a:p>
        </p:txBody>
      </p:sp>
      <p:grpSp>
        <p:nvGrpSpPr>
          <p:cNvPr id="1085443" name="Group 3"/>
          <p:cNvGrpSpPr>
            <a:grpSpLocks/>
          </p:cNvGrpSpPr>
          <p:nvPr/>
        </p:nvGrpSpPr>
        <p:grpSpPr bwMode="auto">
          <a:xfrm>
            <a:off x="1979613" y="1916113"/>
            <a:ext cx="4968875" cy="3889375"/>
            <a:chOff x="1338" y="1344"/>
            <a:chExt cx="2721" cy="2448"/>
          </a:xfrm>
        </p:grpSpPr>
        <p:sp>
          <p:nvSpPr>
            <p:cNvPr id="1085444" name="Oval 4"/>
            <p:cNvSpPr>
              <a:spLocks noChangeArrowheads="1"/>
            </p:cNvSpPr>
            <p:nvPr/>
          </p:nvSpPr>
          <p:spPr bwMode="auto">
            <a:xfrm>
              <a:off x="2018" y="1344"/>
              <a:ext cx="1451" cy="1451"/>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0"/>
                </a:spcBef>
              </a:pPr>
              <a:r>
                <a:rPr lang="cs-CZ" sz="2800">
                  <a:solidFill>
                    <a:schemeClr val="tx1"/>
                  </a:solidFill>
                  <a:effectLst/>
                </a:rPr>
                <a:t>Safety</a:t>
              </a:r>
            </a:p>
          </p:txBody>
        </p:sp>
        <p:sp>
          <p:nvSpPr>
            <p:cNvPr id="1085445" name="Oval 5"/>
            <p:cNvSpPr>
              <a:spLocks noChangeArrowheads="1"/>
            </p:cNvSpPr>
            <p:nvPr/>
          </p:nvSpPr>
          <p:spPr bwMode="auto">
            <a:xfrm>
              <a:off x="1338" y="2341"/>
              <a:ext cx="1451" cy="1451"/>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0"/>
                </a:spcBef>
              </a:pPr>
              <a:r>
                <a:rPr lang="cs-CZ" sz="2800">
                  <a:solidFill>
                    <a:schemeClr val="tx1"/>
                  </a:solidFill>
                  <a:effectLst/>
                </a:rPr>
                <a:t>Security</a:t>
              </a:r>
            </a:p>
          </p:txBody>
        </p:sp>
        <p:sp>
          <p:nvSpPr>
            <p:cNvPr id="1085446" name="Oval 6"/>
            <p:cNvSpPr>
              <a:spLocks noChangeArrowheads="1"/>
            </p:cNvSpPr>
            <p:nvPr/>
          </p:nvSpPr>
          <p:spPr bwMode="auto">
            <a:xfrm>
              <a:off x="2608" y="2341"/>
              <a:ext cx="1451" cy="1451"/>
            </a:xfrm>
            <a:prstGeom prst="ellipse">
              <a:avLst/>
            </a:prstGeom>
            <a:solidFill>
              <a:schemeClr val="accent1"/>
            </a:solidFill>
            <a:ln w="9525"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00000"/>
                </a:lnSpc>
                <a:spcBef>
                  <a:spcPct val="0"/>
                </a:spcBef>
              </a:pPr>
              <a:r>
                <a:rPr lang="cs-CZ" sz="2800">
                  <a:solidFill>
                    <a:schemeClr val="tx1"/>
                  </a:solidFill>
                  <a:effectLst/>
                </a:rPr>
                <a:t>Safeguards</a:t>
              </a:r>
            </a:p>
          </p:txBody>
        </p:sp>
      </p:grpSp>
      <p:sp>
        <p:nvSpPr>
          <p:cNvPr id="1085447" name="Text Box 7"/>
          <p:cNvSpPr txBox="1">
            <a:spLocks noChangeArrowheads="1"/>
          </p:cNvSpPr>
          <p:nvPr/>
        </p:nvSpPr>
        <p:spPr bwMode="auto">
          <a:xfrm>
            <a:off x="1187450" y="1196975"/>
            <a:ext cx="698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nSpc>
                <a:spcPct val="100000"/>
              </a:lnSpc>
            </a:pPr>
            <a:r>
              <a:rPr lang="en-US" sz="2400">
                <a:solidFill>
                  <a:schemeClr val="tx1"/>
                </a:solidFill>
                <a:effectLst/>
              </a:rPr>
              <a:t>Availability, Affordability, Acceptability</a:t>
            </a:r>
          </a:p>
        </p:txBody>
      </p:sp>
      <p:sp>
        <p:nvSpPr>
          <p:cNvPr id="1085450" name="Rectangle 10"/>
          <p:cNvSpPr>
            <a:spLocks noChangeArrowheads="1"/>
          </p:cNvSpPr>
          <p:nvPr/>
        </p:nvSpPr>
        <p:spPr bwMode="auto">
          <a:xfrm>
            <a:off x="0" y="6021388"/>
            <a:ext cx="91440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20000"/>
              </a:spcBef>
              <a:buClr>
                <a:schemeClr val="hlink"/>
              </a:buClr>
              <a:buSzPct val="70000"/>
              <a:buFont typeface="Wingdings" pitchFamily="2" charset="2"/>
              <a:buNone/>
            </a:pPr>
            <a:r>
              <a:rPr lang="en-US" sz="2000" b="0">
                <a:solidFill>
                  <a:schemeClr val="tx1"/>
                </a:solidFill>
                <a:effectLst>
                  <a:outerShdw blurRad="38100" dist="38100" dir="2700000" algn="tl">
                    <a:srgbClr val="000000"/>
                  </a:outerShdw>
                </a:effectLst>
              </a:rPr>
              <a:t>To prepare for the future there is </a:t>
            </a:r>
            <a:r>
              <a:rPr lang="cs-CZ" sz="2000" b="0">
                <a:solidFill>
                  <a:schemeClr val="tx1"/>
                </a:solidFill>
                <a:effectLst>
                  <a:outerShdw blurRad="38100" dist="38100" dir="2700000" algn="tl">
                    <a:srgbClr val="000000"/>
                  </a:outerShdw>
                </a:effectLst>
              </a:rPr>
              <a:t>a </a:t>
            </a:r>
            <a:r>
              <a:rPr lang="en-US" sz="2000" b="0">
                <a:solidFill>
                  <a:schemeClr val="tx1"/>
                </a:solidFill>
                <a:effectLst>
                  <a:outerShdw blurRad="38100" dist="38100" dir="2700000" algn="tl">
                    <a:srgbClr val="000000"/>
                  </a:outerShdw>
                </a:effectLst>
              </a:rPr>
              <a:t>need for  new and fully integrated approach to all infrastructure areas, including also regulation.</a:t>
            </a:r>
            <a:endParaRPr lang="en-GB" sz="2000" b="0">
              <a:solidFill>
                <a:schemeClr val="tx1"/>
              </a:solidFill>
              <a:effectLst>
                <a:outerShdw blurRad="38100" dist="38100" dir="2700000" algn="tl">
                  <a:srgbClr val="000000"/>
                </a:outerShdw>
              </a:effectLst>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8994" name="Picture 2" descr="whit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91505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045989"/>
            <a:ext cx="6626225" cy="576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5" name="Rectangle 3"/>
          <p:cNvSpPr>
            <a:spLocks noGrp="1" noChangeArrowheads="1"/>
          </p:cNvSpPr>
          <p:nvPr>
            <p:ph type="title"/>
          </p:nvPr>
        </p:nvSpPr>
        <p:spPr>
          <a:xfrm>
            <a:off x="468313" y="44624"/>
            <a:ext cx="8229600" cy="1143000"/>
          </a:xfrm>
        </p:spPr>
        <p:txBody>
          <a:bodyPr/>
          <a:lstStyle/>
          <a:p>
            <a:r>
              <a:rPr lang="en-US" dirty="0" smtClean="0"/>
              <a:t>Global nuclear safety scene</a:t>
            </a:r>
            <a:endParaRPr lang="en-US" dirty="0"/>
          </a:p>
        </p:txBody>
      </p:sp>
    </p:spTree>
    <p:extLst>
      <p:ext uri="{BB962C8B-B14F-4D97-AF65-F5344CB8AC3E}">
        <p14:creationId xmlns:p14="http://schemas.microsoft.com/office/powerpoint/2010/main" val="34687870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8386" name="Rectangle 2"/>
          <p:cNvSpPr>
            <a:spLocks noGrp="1" noChangeArrowheads="1"/>
          </p:cNvSpPr>
          <p:nvPr>
            <p:ph type="title"/>
          </p:nvPr>
        </p:nvSpPr>
        <p:spPr/>
        <p:txBody>
          <a:bodyPr/>
          <a:lstStyle/>
          <a:p>
            <a:r>
              <a:rPr lang="en-GB">
                <a:effectLst/>
              </a:rPr>
              <a:t>The Train is Leaving the Station</a:t>
            </a:r>
          </a:p>
        </p:txBody>
      </p:sp>
      <p:sp>
        <p:nvSpPr>
          <p:cNvPr id="1168387" name="Rectangle 3"/>
          <p:cNvSpPr>
            <a:spLocks noGrp="1" noChangeArrowheads="1"/>
          </p:cNvSpPr>
          <p:nvPr>
            <p:ph idx="1"/>
          </p:nvPr>
        </p:nvSpPr>
        <p:spPr/>
        <p:txBody>
          <a:bodyPr/>
          <a:lstStyle/>
          <a:p>
            <a:pPr>
              <a:lnSpc>
                <a:spcPct val="80000"/>
              </a:lnSpc>
            </a:pPr>
            <a:r>
              <a:rPr lang="en-GB" sz="2800">
                <a:effectLst/>
              </a:rPr>
              <a:t>Am I on it?</a:t>
            </a:r>
          </a:p>
          <a:p>
            <a:pPr>
              <a:lnSpc>
                <a:spcPct val="80000"/>
              </a:lnSpc>
            </a:pPr>
            <a:r>
              <a:rPr lang="en-GB" sz="2800">
                <a:effectLst/>
              </a:rPr>
              <a:t>Do I know where it is going?</a:t>
            </a:r>
          </a:p>
          <a:p>
            <a:pPr>
              <a:lnSpc>
                <a:spcPct val="80000"/>
              </a:lnSpc>
            </a:pPr>
            <a:r>
              <a:rPr lang="en-GB" sz="2800">
                <a:effectLst/>
              </a:rPr>
              <a:t>Do I know what to do once I am on the train?</a:t>
            </a:r>
          </a:p>
          <a:p>
            <a:pPr>
              <a:lnSpc>
                <a:spcPct val="80000"/>
              </a:lnSpc>
            </a:pPr>
            <a:r>
              <a:rPr lang="en-GB" sz="2800">
                <a:effectLst/>
              </a:rPr>
              <a:t>Do I know if everybody on the train knows what</a:t>
            </a:r>
            <a:r>
              <a:rPr lang="cs-CZ" sz="2800">
                <a:effectLst/>
              </a:rPr>
              <a:t> </a:t>
            </a:r>
            <a:r>
              <a:rPr lang="en-GB" sz="2800">
                <a:effectLst/>
              </a:rPr>
              <a:t>they should do?</a:t>
            </a:r>
          </a:p>
          <a:p>
            <a:pPr>
              <a:lnSpc>
                <a:spcPct val="80000"/>
              </a:lnSpc>
            </a:pPr>
            <a:r>
              <a:rPr lang="en-GB" sz="2800">
                <a:effectLst/>
              </a:rPr>
              <a:t>Do I have the plan, the tools, the resources I will</a:t>
            </a:r>
            <a:r>
              <a:rPr lang="cs-CZ" sz="2800">
                <a:effectLst/>
              </a:rPr>
              <a:t> </a:t>
            </a:r>
            <a:r>
              <a:rPr lang="en-GB" sz="2800">
                <a:effectLst/>
              </a:rPr>
              <a:t>need to get it to its destination?</a:t>
            </a:r>
          </a:p>
          <a:p>
            <a:pPr>
              <a:lnSpc>
                <a:spcPct val="80000"/>
              </a:lnSpc>
            </a:pPr>
            <a:r>
              <a:rPr lang="en-GB" sz="2800">
                <a:effectLst/>
              </a:rPr>
              <a:t>Do I and everyone else know what to expect during</a:t>
            </a:r>
            <a:r>
              <a:rPr lang="cs-CZ" sz="2800">
                <a:effectLst/>
              </a:rPr>
              <a:t> </a:t>
            </a:r>
            <a:r>
              <a:rPr lang="en-GB" sz="2800">
                <a:effectLst/>
              </a:rPr>
              <a:t>the trip?</a:t>
            </a:r>
          </a:p>
          <a:p>
            <a:pPr>
              <a:lnSpc>
                <a:spcPct val="80000"/>
              </a:lnSpc>
            </a:pPr>
            <a:r>
              <a:rPr lang="en-GB" sz="2800">
                <a:effectLst/>
              </a:rPr>
              <a:t>Do I know what to do when it gets to its final</a:t>
            </a:r>
            <a:r>
              <a:rPr lang="cs-CZ" sz="2800">
                <a:effectLst/>
              </a:rPr>
              <a:t> </a:t>
            </a:r>
            <a:r>
              <a:rPr lang="en-GB" sz="2800">
                <a:effectLst/>
              </a:rPr>
              <a:t>destination?</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world-energy-consumption-by-sourc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476250"/>
            <a:ext cx="8947150" cy="581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426468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world-population-1820-to-2010.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836613"/>
            <a:ext cx="83724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43207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Documents and Settings\drabova\Dokumenty\Obrázky\Hubber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79" y="548680"/>
            <a:ext cx="8988425" cy="5822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8483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149950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663" y="890588"/>
            <a:ext cx="8448675" cy="507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82554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249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4005263"/>
            <a:ext cx="3048000" cy="2681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2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5288" y="333375"/>
            <a:ext cx="4519612" cy="568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221" name="Picture 5" descr="CP1ConstructionLar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5600" y="188913"/>
            <a:ext cx="3089275" cy="367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7222"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93249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725164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xit" presetSubtype="10" fill="hold" nodeType="clickEffect">
                                  <p:stCondLst>
                                    <p:cond delay="0"/>
                                  </p:stCondLst>
                                  <p:childTnLst>
                                    <p:animEffect transition="out" filter="checkerboard(across)">
                                      <p:cBhvr>
                                        <p:cTn id="6" dur="500"/>
                                        <p:tgtEl>
                                          <p:spTgt spid="2057218"/>
                                        </p:tgtEl>
                                      </p:cBhvr>
                                    </p:animEffect>
                                    <p:set>
                                      <p:cBhvr>
                                        <p:cTn id="7" dur="1" fill="hold">
                                          <p:stCondLst>
                                            <p:cond delay="499"/>
                                          </p:stCondLst>
                                        </p:cTn>
                                        <p:tgtEl>
                                          <p:spTgt spid="2057218"/>
                                        </p:tgtEl>
                                        <p:attrNameLst>
                                          <p:attrName>style.visibility</p:attrName>
                                        </p:attrNameLst>
                                      </p:cBhvr>
                                      <p:to>
                                        <p:strVal val="hidden"/>
                                      </p:to>
                                    </p:set>
                                  </p:childTnLst>
                                </p:cTn>
                              </p:par>
                              <p:par>
                                <p:cTn id="8" presetID="5" presetClass="entr" presetSubtype="10" fill="hold" nodeType="withEffect">
                                  <p:stCondLst>
                                    <p:cond delay="0"/>
                                  </p:stCondLst>
                                  <p:childTnLst>
                                    <p:set>
                                      <p:cBhvr>
                                        <p:cTn id="9" dur="1" fill="hold">
                                          <p:stCondLst>
                                            <p:cond delay="0"/>
                                          </p:stCondLst>
                                        </p:cTn>
                                        <p:tgtEl>
                                          <p:spTgt spid="2057220"/>
                                        </p:tgtEl>
                                        <p:attrNameLst>
                                          <p:attrName>style.visibility</p:attrName>
                                        </p:attrNameLst>
                                      </p:cBhvr>
                                      <p:to>
                                        <p:strVal val="visible"/>
                                      </p:to>
                                    </p:set>
                                    <p:animEffect transition="in" filter="checkerboard(across)">
                                      <p:cBhvr>
                                        <p:cTn id="10" dur="500"/>
                                        <p:tgtEl>
                                          <p:spTgt spid="2057220"/>
                                        </p:tgtEl>
                                      </p:cBhvr>
                                    </p:animEffect>
                                  </p:childTnLst>
                                </p:cTn>
                              </p:par>
                              <p:par>
                                <p:cTn id="11" presetID="5" presetClass="entr" presetSubtype="10" fill="hold" nodeType="withEffect">
                                  <p:stCondLst>
                                    <p:cond delay="0"/>
                                  </p:stCondLst>
                                  <p:childTnLst>
                                    <p:set>
                                      <p:cBhvr>
                                        <p:cTn id="12" dur="1" fill="hold">
                                          <p:stCondLst>
                                            <p:cond delay="0"/>
                                          </p:stCondLst>
                                        </p:cTn>
                                        <p:tgtEl>
                                          <p:spTgt spid="2057221"/>
                                        </p:tgtEl>
                                        <p:attrNameLst>
                                          <p:attrName>style.visibility</p:attrName>
                                        </p:attrNameLst>
                                      </p:cBhvr>
                                      <p:to>
                                        <p:strVal val="visible"/>
                                      </p:to>
                                    </p:set>
                                    <p:animEffect transition="in" filter="checkerboard(across)">
                                      <p:cBhvr>
                                        <p:cTn id="13" dur="500"/>
                                        <p:tgtEl>
                                          <p:spTgt spid="2057221"/>
                                        </p:tgtEl>
                                      </p:cBhvr>
                                    </p:animEffect>
                                  </p:childTnLst>
                                </p:cTn>
                              </p:par>
                              <p:par>
                                <p:cTn id="14" presetID="5" presetClass="entr" presetSubtype="10" fill="hold" nodeType="withEffect">
                                  <p:stCondLst>
                                    <p:cond delay="0"/>
                                  </p:stCondLst>
                                  <p:childTnLst>
                                    <p:set>
                                      <p:cBhvr>
                                        <p:cTn id="15" dur="1" fill="hold">
                                          <p:stCondLst>
                                            <p:cond delay="0"/>
                                          </p:stCondLst>
                                        </p:cTn>
                                        <p:tgtEl>
                                          <p:spTgt spid="2057219"/>
                                        </p:tgtEl>
                                        <p:attrNameLst>
                                          <p:attrName>style.visibility</p:attrName>
                                        </p:attrNameLst>
                                      </p:cBhvr>
                                      <p:to>
                                        <p:strVal val="visible"/>
                                      </p:to>
                                    </p:set>
                                    <p:animEffect transition="in" filter="checkerboard(across)">
                                      <p:cBhvr>
                                        <p:cTn id="16" dur="500"/>
                                        <p:tgtEl>
                                          <p:spTgt spid="205721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4" fill="hold" nodeType="clickEffect">
                                  <p:stCondLst>
                                    <p:cond delay="0"/>
                                  </p:stCondLst>
                                  <p:childTnLst>
                                    <p:set>
                                      <p:cBhvr>
                                        <p:cTn id="20" dur="1" fill="hold">
                                          <p:stCondLst>
                                            <p:cond delay="0"/>
                                          </p:stCondLst>
                                        </p:cTn>
                                        <p:tgtEl>
                                          <p:spTgt spid="2057222"/>
                                        </p:tgtEl>
                                        <p:attrNameLst>
                                          <p:attrName>style.visibility</p:attrName>
                                        </p:attrNameLst>
                                      </p:cBhvr>
                                      <p:to>
                                        <p:strVal val="visible"/>
                                      </p:to>
                                    </p:set>
                                    <p:anim calcmode="lin" valueType="num">
                                      <p:cBhvr additive="base">
                                        <p:cTn id="21" dur="500" fill="hold"/>
                                        <p:tgtEl>
                                          <p:spTgt spid="2057222"/>
                                        </p:tgtEl>
                                        <p:attrNameLst>
                                          <p:attrName>ppt_x</p:attrName>
                                        </p:attrNameLst>
                                      </p:cBhvr>
                                      <p:tavLst>
                                        <p:tav tm="0">
                                          <p:val>
                                            <p:strVal val="#ppt_x"/>
                                          </p:val>
                                        </p:tav>
                                        <p:tav tm="100000">
                                          <p:val>
                                            <p:strVal val="#ppt_x"/>
                                          </p:val>
                                        </p:tav>
                                      </p:tavLst>
                                    </p:anim>
                                    <p:anim calcmode="lin" valueType="num">
                                      <p:cBhvr additive="base">
                                        <p:cTn id="22" dur="500" fill="hold"/>
                                        <p:tgtEl>
                                          <p:spTgt spid="20572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Motiv systému Office">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otiv systému Office">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moje_jednoduchá</Template>
  <TotalTime>13062</TotalTime>
  <Words>566</Words>
  <Application>Microsoft Office PowerPoint</Application>
  <PresentationFormat>Předvádění na obrazovce (4:3)</PresentationFormat>
  <Paragraphs>92</Paragraphs>
  <Slides>31</Slides>
  <Notes>26</Notes>
  <HiddenSlides>0</HiddenSlides>
  <MMClips>0</MMClips>
  <ScaleCrop>false</ScaleCrop>
  <HeadingPairs>
    <vt:vector size="6" baseType="variant">
      <vt:variant>
        <vt:lpstr>Motiv</vt:lpstr>
      </vt:variant>
      <vt:variant>
        <vt:i4>1</vt:i4>
      </vt:variant>
      <vt:variant>
        <vt:lpstr>Vložené servery OLE</vt:lpstr>
      </vt:variant>
      <vt:variant>
        <vt:i4>1</vt:i4>
      </vt:variant>
      <vt:variant>
        <vt:lpstr>Nadpisy snímků</vt:lpstr>
      </vt:variant>
      <vt:variant>
        <vt:i4>31</vt:i4>
      </vt:variant>
    </vt:vector>
  </HeadingPairs>
  <TitlesOfParts>
    <vt:vector size="33" baseType="lpstr">
      <vt:lpstr>Motiv systému Office</vt:lpstr>
      <vt:lpstr>Picture</vt:lpstr>
      <vt:lpstr>Nuke or Else?</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Experimental Breeder Reactor I (1951)</vt:lpstr>
      <vt:lpstr>Prezentace aplikace PowerPoint</vt:lpstr>
      <vt:lpstr>Prezentace aplikace PowerPoint</vt:lpstr>
      <vt:lpstr>Number of Commissioned Units </vt:lpstr>
      <vt:lpstr>Prezentace aplikace PowerPoint</vt:lpstr>
      <vt:lpstr>Prezentace aplikace PowerPoint</vt:lpstr>
      <vt:lpstr>Nuclear energy debate</vt:lpstr>
      <vt:lpstr>Prezentace aplikace PowerPoint</vt:lpstr>
      <vt:lpstr>Units in operation</vt:lpstr>
      <vt:lpstr>Units under construction</vt:lpstr>
      <vt:lpstr>Prezentace aplikace PowerPoint</vt:lpstr>
      <vt:lpstr>Prezentace aplikace PowerPoint</vt:lpstr>
      <vt:lpstr>Prezentace aplikace PowerPoint</vt:lpstr>
      <vt:lpstr>Nuclear renaissance?</vt:lpstr>
      <vt:lpstr>Nuclear renaissance?</vt:lpstr>
      <vt:lpstr>Nuclear Power can contribute to sustainable development</vt:lpstr>
      <vt:lpstr>Drivers for rising expectations for nuclear power growth</vt:lpstr>
      <vt:lpstr>Policy Implications for Nuclear Renaissance</vt:lpstr>
      <vt:lpstr>Policy Implications for Nuclear Renaissance</vt:lpstr>
      <vt:lpstr>Sustainable nuclear energy</vt:lpstr>
      <vt:lpstr>Global nuclear safety scene</vt:lpstr>
      <vt:lpstr>The Train is Leaving the Station</vt:lpstr>
    </vt:vector>
  </TitlesOfParts>
  <Company>Dell Corporation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harmonizace</dc:title>
  <dc:creator>OptiPlex GXa</dc:creator>
  <cp:lastModifiedBy>Drábová Dana</cp:lastModifiedBy>
  <cp:revision>1046</cp:revision>
  <cp:lastPrinted>2002-04-12T09:37:38Z</cp:lastPrinted>
  <dcterms:created xsi:type="dcterms:W3CDTF">1998-11-10T09:29:42Z</dcterms:created>
  <dcterms:modified xsi:type="dcterms:W3CDTF">2012-05-14T11:06:44Z</dcterms:modified>
</cp:coreProperties>
</file>